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372" r:id="rId3"/>
    <p:sldId id="373" r:id="rId4"/>
    <p:sldId id="374" r:id="rId5"/>
    <p:sldId id="397" r:id="rId6"/>
    <p:sldId id="325" r:id="rId7"/>
    <p:sldId id="309" r:id="rId8"/>
    <p:sldId id="396" r:id="rId9"/>
    <p:sldId id="308" r:id="rId10"/>
    <p:sldId id="376" r:id="rId11"/>
    <p:sldId id="398" r:id="rId12"/>
    <p:sldId id="400" r:id="rId13"/>
    <p:sldId id="399" r:id="rId14"/>
    <p:sldId id="387" r:id="rId15"/>
    <p:sldId id="389" r:id="rId16"/>
    <p:sldId id="385" r:id="rId17"/>
    <p:sldId id="381" r:id="rId18"/>
    <p:sldId id="393" r:id="rId19"/>
    <p:sldId id="401" r:id="rId20"/>
    <p:sldId id="395" r:id="rId21"/>
    <p:sldId id="405" r:id="rId22"/>
    <p:sldId id="408" r:id="rId23"/>
    <p:sldId id="327" r:id="rId24"/>
    <p:sldId id="328" r:id="rId25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ora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8E8A87-27BF-418C-8934-A0A3F7EFD32C}" v="133" dt="2021-04-29T18:35:16.0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889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158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ta Vygovska" userId="f3d94dd6-5cdb-401c-a362-5a5b01d4fd35" providerId="ADAL" clId="{0D8E8A87-27BF-418C-8934-A0A3F7EFD32C}"/>
    <pc:docChg chg="undo custSel addSld delSld modSld sldOrd">
      <pc:chgData name="Vita Vygovska" userId="f3d94dd6-5cdb-401c-a362-5a5b01d4fd35" providerId="ADAL" clId="{0D8E8A87-27BF-418C-8934-A0A3F7EFD32C}" dt="2021-04-30T11:28:53.461" v="7283" actId="47"/>
      <pc:docMkLst>
        <pc:docMk/>
      </pc:docMkLst>
      <pc:sldChg chg="add del">
        <pc:chgData name="Vita Vygovska" userId="f3d94dd6-5cdb-401c-a362-5a5b01d4fd35" providerId="ADAL" clId="{0D8E8A87-27BF-418C-8934-A0A3F7EFD32C}" dt="2021-04-29T17:48:33.744" v="7209" actId="47"/>
        <pc:sldMkLst>
          <pc:docMk/>
          <pc:sldMk cId="3765638967" sldId="257"/>
        </pc:sldMkLst>
      </pc:sldChg>
      <pc:sldChg chg="del">
        <pc:chgData name="Vita Vygovska" userId="f3d94dd6-5cdb-401c-a362-5a5b01d4fd35" providerId="ADAL" clId="{0D8E8A87-27BF-418C-8934-A0A3F7EFD32C}" dt="2021-04-28T20:32:39.060" v="3838" actId="47"/>
        <pc:sldMkLst>
          <pc:docMk/>
          <pc:sldMk cId="3989500962" sldId="304"/>
        </pc:sldMkLst>
      </pc:sldChg>
      <pc:sldChg chg="addSp delSp modSp mod ord">
        <pc:chgData name="Vita Vygovska" userId="f3d94dd6-5cdb-401c-a362-5a5b01d4fd35" providerId="ADAL" clId="{0D8E8A87-27BF-418C-8934-A0A3F7EFD32C}" dt="2021-04-29T18:06:47.901" v="7212" actId="20577"/>
        <pc:sldMkLst>
          <pc:docMk/>
          <pc:sldMk cId="2906111789" sldId="308"/>
        </pc:sldMkLst>
        <pc:spChg chg="mod">
          <ac:chgData name="Vita Vygovska" userId="f3d94dd6-5cdb-401c-a362-5a5b01d4fd35" providerId="ADAL" clId="{0D8E8A87-27BF-418C-8934-A0A3F7EFD32C}" dt="2021-04-29T15:14:40.555" v="4211" actId="404"/>
          <ac:spMkLst>
            <pc:docMk/>
            <pc:sldMk cId="2906111789" sldId="308"/>
            <ac:spMk id="5" creationId="{8B7025BF-CCE5-4473-BB75-2334C4A26CFA}"/>
          </ac:spMkLst>
        </pc:spChg>
        <pc:spChg chg="mod">
          <ac:chgData name="Vita Vygovska" userId="f3d94dd6-5cdb-401c-a362-5a5b01d4fd35" providerId="ADAL" clId="{0D8E8A87-27BF-418C-8934-A0A3F7EFD32C}" dt="2021-04-29T15:15:20.437" v="4244" actId="14100"/>
          <ac:spMkLst>
            <pc:docMk/>
            <pc:sldMk cId="2906111789" sldId="308"/>
            <ac:spMk id="14" creationId="{825877D9-F11F-4ADA-9B5C-12FC24CCF27E}"/>
          </ac:spMkLst>
        </pc:spChg>
        <pc:spChg chg="mod">
          <ac:chgData name="Vita Vygovska" userId="f3d94dd6-5cdb-401c-a362-5a5b01d4fd35" providerId="ADAL" clId="{0D8E8A87-27BF-418C-8934-A0A3F7EFD32C}" dt="2021-04-29T15:14:56.717" v="4223" actId="14100"/>
          <ac:spMkLst>
            <pc:docMk/>
            <pc:sldMk cId="2906111789" sldId="308"/>
            <ac:spMk id="16" creationId="{243ACB11-6EB9-4CD9-9338-9A6771EBA2FE}"/>
          </ac:spMkLst>
        </pc:spChg>
        <pc:spChg chg="mod">
          <ac:chgData name="Vita Vygovska" userId="f3d94dd6-5cdb-401c-a362-5a5b01d4fd35" providerId="ADAL" clId="{0D8E8A87-27BF-418C-8934-A0A3F7EFD32C}" dt="2021-04-29T15:14:25.369" v="4187" actId="20577"/>
          <ac:spMkLst>
            <pc:docMk/>
            <pc:sldMk cId="2906111789" sldId="308"/>
            <ac:spMk id="18" creationId="{24FCEF12-B934-48EA-8426-ABAA98983C7F}"/>
          </ac:spMkLst>
        </pc:spChg>
        <pc:spChg chg="add del mod">
          <ac:chgData name="Vita Vygovska" userId="f3d94dd6-5cdb-401c-a362-5a5b01d4fd35" providerId="ADAL" clId="{0D8E8A87-27BF-418C-8934-A0A3F7EFD32C}" dt="2021-04-29T15:14:30.017" v="4189" actId="478"/>
          <ac:spMkLst>
            <pc:docMk/>
            <pc:sldMk cId="2906111789" sldId="308"/>
            <ac:spMk id="29" creationId="{88ED59D9-BB21-4573-9DFF-1F4816C4EDD2}"/>
          </ac:spMkLst>
        </pc:spChg>
        <pc:spChg chg="mod">
          <ac:chgData name="Vita Vygovska" userId="f3d94dd6-5cdb-401c-a362-5a5b01d4fd35" providerId="ADAL" clId="{0D8E8A87-27BF-418C-8934-A0A3F7EFD32C}" dt="2021-04-29T18:06:47.901" v="7212" actId="20577"/>
          <ac:spMkLst>
            <pc:docMk/>
            <pc:sldMk cId="2906111789" sldId="308"/>
            <ac:spMk id="33" creationId="{5A21BA85-E14B-4459-9A99-A2CF120E9630}"/>
          </ac:spMkLst>
        </pc:spChg>
        <pc:spChg chg="mod">
          <ac:chgData name="Vita Vygovska" userId="f3d94dd6-5cdb-401c-a362-5a5b01d4fd35" providerId="ADAL" clId="{0D8E8A87-27BF-418C-8934-A0A3F7EFD32C}" dt="2021-04-29T15:16:47.702" v="4273" actId="20577"/>
          <ac:spMkLst>
            <pc:docMk/>
            <pc:sldMk cId="2906111789" sldId="308"/>
            <ac:spMk id="35" creationId="{142CA21A-44F4-43FA-946C-EA077F5E6346}"/>
          </ac:spMkLst>
        </pc:spChg>
        <pc:grpChg chg="mod">
          <ac:chgData name="Vita Vygovska" userId="f3d94dd6-5cdb-401c-a362-5a5b01d4fd35" providerId="ADAL" clId="{0D8E8A87-27BF-418C-8934-A0A3F7EFD32C}" dt="2021-04-29T15:15:28.365" v="4245" actId="1076"/>
          <ac:grpSpMkLst>
            <pc:docMk/>
            <pc:sldMk cId="2906111789" sldId="308"/>
            <ac:grpSpMk id="34" creationId="{1E07C766-8D7E-478F-88A9-7170999B5F70}"/>
          </ac:grpSpMkLst>
        </pc:grpChg>
        <pc:grpChg chg="mod">
          <ac:chgData name="Vita Vygovska" userId="f3d94dd6-5cdb-401c-a362-5a5b01d4fd35" providerId="ADAL" clId="{0D8E8A87-27BF-418C-8934-A0A3F7EFD32C}" dt="2021-04-29T15:14:47.078" v="4213" actId="1076"/>
          <ac:grpSpMkLst>
            <pc:docMk/>
            <pc:sldMk cId="2906111789" sldId="308"/>
            <ac:grpSpMk id="36" creationId="{33DD498A-D16E-4CB8-A74F-3B56CA0AFFEC}"/>
          </ac:grpSpMkLst>
        </pc:grpChg>
        <pc:cxnChg chg="mod">
          <ac:chgData name="Vita Vygovska" userId="f3d94dd6-5cdb-401c-a362-5a5b01d4fd35" providerId="ADAL" clId="{0D8E8A87-27BF-418C-8934-A0A3F7EFD32C}" dt="2021-04-29T15:15:31.770" v="4246" actId="14100"/>
          <ac:cxnSpMkLst>
            <pc:docMk/>
            <pc:sldMk cId="2906111789" sldId="308"/>
            <ac:cxnSpMk id="42" creationId="{DC3F4C4D-CB82-4200-A1C5-DBB0242EF7D5}"/>
          </ac:cxnSpMkLst>
        </pc:cxnChg>
      </pc:sldChg>
      <pc:sldChg chg="delSp modSp add del mod ord">
        <pc:chgData name="Vita Vygovska" userId="f3d94dd6-5cdb-401c-a362-5a5b01d4fd35" providerId="ADAL" clId="{0D8E8A87-27BF-418C-8934-A0A3F7EFD32C}" dt="2021-04-29T15:17:14.847" v="4281" actId="478"/>
        <pc:sldMkLst>
          <pc:docMk/>
          <pc:sldMk cId="2588345030" sldId="309"/>
        </pc:sldMkLst>
        <pc:spChg chg="del mod">
          <ac:chgData name="Vita Vygovska" userId="f3d94dd6-5cdb-401c-a362-5a5b01d4fd35" providerId="ADAL" clId="{0D8E8A87-27BF-418C-8934-A0A3F7EFD32C}" dt="2021-04-29T15:17:06.481" v="4276" actId="478"/>
          <ac:spMkLst>
            <pc:docMk/>
            <pc:sldMk cId="2588345030" sldId="309"/>
            <ac:spMk id="6" creationId="{6128183A-2480-4099-8649-4373016087D6}"/>
          </ac:spMkLst>
        </pc:spChg>
        <pc:spChg chg="del mod">
          <ac:chgData name="Vita Vygovska" userId="f3d94dd6-5cdb-401c-a362-5a5b01d4fd35" providerId="ADAL" clId="{0D8E8A87-27BF-418C-8934-A0A3F7EFD32C}" dt="2021-04-29T15:17:08.289" v="4277" actId="478"/>
          <ac:spMkLst>
            <pc:docMk/>
            <pc:sldMk cId="2588345030" sldId="309"/>
            <ac:spMk id="7" creationId="{E76F0E41-7C2E-4CD7-B7F6-C50E350F7FB8}"/>
          </ac:spMkLst>
        </pc:spChg>
        <pc:spChg chg="del mod">
          <ac:chgData name="Vita Vygovska" userId="f3d94dd6-5cdb-401c-a362-5a5b01d4fd35" providerId="ADAL" clId="{0D8E8A87-27BF-418C-8934-A0A3F7EFD32C}" dt="2021-04-29T15:17:09.952" v="4278" actId="478"/>
          <ac:spMkLst>
            <pc:docMk/>
            <pc:sldMk cId="2588345030" sldId="309"/>
            <ac:spMk id="8" creationId="{602A70AD-7EA7-4262-B0A2-1D6271AA2F88}"/>
          </ac:spMkLst>
        </pc:spChg>
        <pc:spChg chg="del">
          <ac:chgData name="Vita Vygovska" userId="f3d94dd6-5cdb-401c-a362-5a5b01d4fd35" providerId="ADAL" clId="{0D8E8A87-27BF-418C-8934-A0A3F7EFD32C}" dt="2021-04-29T15:17:11.504" v="4279" actId="478"/>
          <ac:spMkLst>
            <pc:docMk/>
            <pc:sldMk cId="2588345030" sldId="309"/>
            <ac:spMk id="9" creationId="{18FC5B52-CC1B-48DD-91C1-322E46F5C31A}"/>
          </ac:spMkLst>
        </pc:spChg>
        <pc:spChg chg="del mod">
          <ac:chgData name="Vita Vygovska" userId="f3d94dd6-5cdb-401c-a362-5a5b01d4fd35" providerId="ADAL" clId="{0D8E8A87-27BF-418C-8934-A0A3F7EFD32C}" dt="2021-04-29T15:17:13.057" v="4280" actId="478"/>
          <ac:spMkLst>
            <pc:docMk/>
            <pc:sldMk cId="2588345030" sldId="309"/>
            <ac:spMk id="10" creationId="{892A2517-E002-4AD5-8F7B-C7B194273781}"/>
          </ac:spMkLst>
        </pc:spChg>
        <pc:spChg chg="del">
          <ac:chgData name="Vita Vygovska" userId="f3d94dd6-5cdb-401c-a362-5a5b01d4fd35" providerId="ADAL" clId="{0D8E8A87-27BF-418C-8934-A0A3F7EFD32C}" dt="2021-04-29T15:17:14.847" v="4281" actId="478"/>
          <ac:spMkLst>
            <pc:docMk/>
            <pc:sldMk cId="2588345030" sldId="309"/>
            <ac:spMk id="11" creationId="{3A547ACB-8B5C-4468-BB88-8BCD3B221550}"/>
          </ac:spMkLst>
        </pc:spChg>
      </pc:sldChg>
      <pc:sldChg chg="del ord">
        <pc:chgData name="Vita Vygovska" userId="f3d94dd6-5cdb-401c-a362-5a5b01d4fd35" providerId="ADAL" clId="{0D8E8A87-27BF-418C-8934-A0A3F7EFD32C}" dt="2021-04-28T20:30:59.917" v="3823" actId="47"/>
        <pc:sldMkLst>
          <pc:docMk/>
          <pc:sldMk cId="3675743754" sldId="310"/>
        </pc:sldMkLst>
      </pc:sldChg>
      <pc:sldChg chg="modSp mod">
        <pc:chgData name="Vita Vygovska" userId="f3d94dd6-5cdb-401c-a362-5a5b01d4fd35" providerId="ADAL" clId="{0D8E8A87-27BF-418C-8934-A0A3F7EFD32C}" dt="2021-04-28T20:04:43.615" v="3639" actId="20577"/>
        <pc:sldMkLst>
          <pc:docMk/>
          <pc:sldMk cId="2194433649" sldId="325"/>
        </pc:sldMkLst>
        <pc:spChg chg="mod">
          <ac:chgData name="Vita Vygovska" userId="f3d94dd6-5cdb-401c-a362-5a5b01d4fd35" providerId="ADAL" clId="{0D8E8A87-27BF-418C-8934-A0A3F7EFD32C}" dt="2021-04-28T20:04:43.615" v="3639" actId="20577"/>
          <ac:spMkLst>
            <pc:docMk/>
            <pc:sldMk cId="2194433649" sldId="325"/>
            <ac:spMk id="3" creationId="{C54CE60C-4527-4D22-9C9A-E456B7E8133B}"/>
          </ac:spMkLst>
        </pc:spChg>
      </pc:sldChg>
      <pc:sldChg chg="modSp mod">
        <pc:chgData name="Vita Vygovska" userId="f3d94dd6-5cdb-401c-a362-5a5b01d4fd35" providerId="ADAL" clId="{0D8E8A87-27BF-418C-8934-A0A3F7EFD32C}" dt="2021-04-29T11:07:04.990" v="4149" actId="20577"/>
        <pc:sldMkLst>
          <pc:docMk/>
          <pc:sldMk cId="1912909175" sldId="328"/>
        </pc:sldMkLst>
        <pc:spChg chg="mod">
          <ac:chgData name="Vita Vygovska" userId="f3d94dd6-5cdb-401c-a362-5a5b01d4fd35" providerId="ADAL" clId="{0D8E8A87-27BF-418C-8934-A0A3F7EFD32C}" dt="2021-04-29T11:07:04.990" v="4149" actId="20577"/>
          <ac:spMkLst>
            <pc:docMk/>
            <pc:sldMk cId="1912909175" sldId="328"/>
            <ac:spMk id="2" creationId="{69C518EC-8C59-44EA-B1F4-FB7B01E6E807}"/>
          </ac:spMkLst>
        </pc:spChg>
      </pc:sldChg>
      <pc:sldChg chg="del ord">
        <pc:chgData name="Vita Vygovska" userId="f3d94dd6-5cdb-401c-a362-5a5b01d4fd35" providerId="ADAL" clId="{0D8E8A87-27BF-418C-8934-A0A3F7EFD32C}" dt="2021-04-30T11:28:53.461" v="7283" actId="47"/>
        <pc:sldMkLst>
          <pc:docMk/>
          <pc:sldMk cId="2250096789" sldId="375"/>
        </pc:sldMkLst>
      </pc:sldChg>
      <pc:sldChg chg="addSp modSp new mod ord modAnim">
        <pc:chgData name="Vita Vygovska" userId="f3d94dd6-5cdb-401c-a362-5a5b01d4fd35" providerId="ADAL" clId="{0D8E8A87-27BF-418C-8934-A0A3F7EFD32C}" dt="2021-04-29T18:13:20.508" v="7260"/>
        <pc:sldMkLst>
          <pc:docMk/>
          <pc:sldMk cId="1406276688" sldId="376"/>
        </pc:sldMkLst>
        <pc:spChg chg="add mod">
          <ac:chgData name="Vita Vygovska" userId="f3d94dd6-5cdb-401c-a362-5a5b01d4fd35" providerId="ADAL" clId="{0D8E8A87-27BF-418C-8934-A0A3F7EFD32C}" dt="2021-04-28T18:47:25.614" v="2166" actId="1076"/>
          <ac:spMkLst>
            <pc:docMk/>
            <pc:sldMk cId="1406276688" sldId="376"/>
            <ac:spMk id="2" creationId="{4932FCB1-F350-4A0B-B055-B4AF0FEFC573}"/>
          </ac:spMkLst>
        </pc:spChg>
        <pc:spChg chg="add mod">
          <ac:chgData name="Vita Vygovska" userId="f3d94dd6-5cdb-401c-a362-5a5b01d4fd35" providerId="ADAL" clId="{0D8E8A87-27BF-418C-8934-A0A3F7EFD32C}" dt="2021-04-28T18:54:44.989" v="2461" actId="20577"/>
          <ac:spMkLst>
            <pc:docMk/>
            <pc:sldMk cId="1406276688" sldId="376"/>
            <ac:spMk id="3" creationId="{1543559A-6FCB-4FFC-93A1-8F621E22579E}"/>
          </ac:spMkLst>
        </pc:spChg>
        <pc:spChg chg="add mod">
          <ac:chgData name="Vita Vygovska" userId="f3d94dd6-5cdb-401c-a362-5a5b01d4fd35" providerId="ADAL" clId="{0D8E8A87-27BF-418C-8934-A0A3F7EFD32C}" dt="2021-04-28T18:53:12.082" v="2374" actId="1076"/>
          <ac:spMkLst>
            <pc:docMk/>
            <pc:sldMk cId="1406276688" sldId="376"/>
            <ac:spMk id="4" creationId="{CECBF80A-A9F0-452D-A5C7-636D26B1A229}"/>
          </ac:spMkLst>
        </pc:spChg>
        <pc:spChg chg="add mod">
          <ac:chgData name="Vita Vygovska" userId="f3d94dd6-5cdb-401c-a362-5a5b01d4fd35" providerId="ADAL" clId="{0D8E8A87-27BF-418C-8934-A0A3F7EFD32C}" dt="2021-04-28T18:53:26.161" v="2379" actId="403"/>
          <ac:spMkLst>
            <pc:docMk/>
            <pc:sldMk cId="1406276688" sldId="376"/>
            <ac:spMk id="6" creationId="{EED251B3-3DFA-4DD5-BBE2-342CD6F9D1C2}"/>
          </ac:spMkLst>
        </pc:spChg>
        <pc:spChg chg="add mod">
          <ac:chgData name="Vita Vygovska" userId="f3d94dd6-5cdb-401c-a362-5a5b01d4fd35" providerId="ADAL" clId="{0D8E8A87-27BF-418C-8934-A0A3F7EFD32C}" dt="2021-04-28T18:55:37.761" v="2478" actId="14100"/>
          <ac:spMkLst>
            <pc:docMk/>
            <pc:sldMk cId="1406276688" sldId="376"/>
            <ac:spMk id="8" creationId="{49DD39E8-C769-4B47-BF73-985031201EFC}"/>
          </ac:spMkLst>
        </pc:spChg>
        <pc:spChg chg="add mod">
          <ac:chgData name="Vita Vygovska" userId="f3d94dd6-5cdb-401c-a362-5a5b01d4fd35" providerId="ADAL" clId="{0D8E8A87-27BF-418C-8934-A0A3F7EFD32C}" dt="2021-04-28T18:55:46.956" v="2486" actId="20577"/>
          <ac:spMkLst>
            <pc:docMk/>
            <pc:sldMk cId="1406276688" sldId="376"/>
            <ac:spMk id="10" creationId="{39056483-7678-41FF-9092-0B151071CC37}"/>
          </ac:spMkLst>
        </pc:spChg>
        <pc:spChg chg="add mod">
          <ac:chgData name="Vita Vygovska" userId="f3d94dd6-5cdb-401c-a362-5a5b01d4fd35" providerId="ADAL" clId="{0D8E8A87-27BF-418C-8934-A0A3F7EFD32C}" dt="2021-04-28T18:55:39.732" v="2479" actId="1076"/>
          <ac:spMkLst>
            <pc:docMk/>
            <pc:sldMk cId="1406276688" sldId="376"/>
            <ac:spMk id="11" creationId="{C299F3CF-3584-4569-9FD5-6CCCEBE50C26}"/>
          </ac:spMkLst>
        </pc:spChg>
      </pc:sldChg>
      <pc:sldChg chg="addSp delSp modSp new del mod ord">
        <pc:chgData name="Vita Vygovska" userId="f3d94dd6-5cdb-401c-a362-5a5b01d4fd35" providerId="ADAL" clId="{0D8E8A87-27BF-418C-8934-A0A3F7EFD32C}" dt="2021-04-30T11:27:31.848" v="7282" actId="2696"/>
        <pc:sldMkLst>
          <pc:docMk/>
          <pc:sldMk cId="2265950658" sldId="377"/>
        </pc:sldMkLst>
        <pc:spChg chg="add del mod">
          <ac:chgData name="Vita Vygovska" userId="f3d94dd6-5cdb-401c-a362-5a5b01d4fd35" providerId="ADAL" clId="{0D8E8A87-27BF-418C-8934-A0A3F7EFD32C}" dt="2021-04-27T13:21:38.859" v="141"/>
          <ac:spMkLst>
            <pc:docMk/>
            <pc:sldMk cId="2265950658" sldId="377"/>
            <ac:spMk id="2" creationId="{41796C87-7869-4877-A56D-3BB76D0BA334}"/>
          </ac:spMkLst>
        </pc:spChg>
        <pc:spChg chg="add del mod">
          <ac:chgData name="Vita Vygovska" userId="f3d94dd6-5cdb-401c-a362-5a5b01d4fd35" providerId="ADAL" clId="{0D8E8A87-27BF-418C-8934-A0A3F7EFD32C}" dt="2021-04-28T19:49:29.681" v="3380"/>
          <ac:spMkLst>
            <pc:docMk/>
            <pc:sldMk cId="2265950658" sldId="377"/>
            <ac:spMk id="3" creationId="{001D7E3E-EC41-47E0-9296-9E9104237BAE}"/>
          </ac:spMkLst>
        </pc:spChg>
        <pc:spChg chg="add mod">
          <ac:chgData name="Vita Vygovska" userId="f3d94dd6-5cdb-401c-a362-5a5b01d4fd35" providerId="ADAL" clId="{0D8E8A87-27BF-418C-8934-A0A3F7EFD32C}" dt="2021-04-29T16:59:39.183" v="6148" actId="1076"/>
          <ac:spMkLst>
            <pc:docMk/>
            <pc:sldMk cId="2265950658" sldId="377"/>
            <ac:spMk id="4" creationId="{3DCE5052-177D-487C-AED0-199E8FBF7911}"/>
          </ac:spMkLst>
        </pc:spChg>
        <pc:spChg chg="add mod">
          <ac:chgData name="Vita Vygovska" userId="f3d94dd6-5cdb-401c-a362-5a5b01d4fd35" providerId="ADAL" clId="{0D8E8A87-27BF-418C-8934-A0A3F7EFD32C}" dt="2021-04-28T19:50:36.328" v="3421" actId="403"/>
          <ac:spMkLst>
            <pc:docMk/>
            <pc:sldMk cId="2265950658" sldId="377"/>
            <ac:spMk id="5" creationId="{0B16693B-80E4-48AC-9D3F-01BBF8037265}"/>
          </ac:spMkLst>
        </pc:spChg>
        <pc:picChg chg="add mod">
          <ac:chgData name="Vita Vygovska" userId="f3d94dd6-5cdb-401c-a362-5a5b01d4fd35" providerId="ADAL" clId="{0D8E8A87-27BF-418C-8934-A0A3F7EFD32C}" dt="2021-04-29T16:59:42.007" v="6149" actId="1076"/>
          <ac:picMkLst>
            <pc:docMk/>
            <pc:sldMk cId="2265950658" sldId="377"/>
            <ac:picMk id="5122" creationId="{E2FA9ADB-3369-4186-B48C-B1F88F43D1F4}"/>
          </ac:picMkLst>
        </pc:picChg>
      </pc:sldChg>
      <pc:sldChg chg="addSp modSp new del mod">
        <pc:chgData name="Vita Vygovska" userId="f3d94dd6-5cdb-401c-a362-5a5b01d4fd35" providerId="ADAL" clId="{0D8E8A87-27BF-418C-8934-A0A3F7EFD32C}" dt="2021-04-29T17:06:51.460" v="6185" actId="47"/>
        <pc:sldMkLst>
          <pc:docMk/>
          <pc:sldMk cId="1793717214" sldId="378"/>
        </pc:sldMkLst>
        <pc:spChg chg="add mod">
          <ac:chgData name="Vita Vygovska" userId="f3d94dd6-5cdb-401c-a362-5a5b01d4fd35" providerId="ADAL" clId="{0D8E8A87-27BF-418C-8934-A0A3F7EFD32C}" dt="2021-04-27T13:57:12.850" v="391" actId="20577"/>
          <ac:spMkLst>
            <pc:docMk/>
            <pc:sldMk cId="1793717214" sldId="378"/>
            <ac:spMk id="2" creationId="{026F124C-222F-4110-927F-B89D09A6D32F}"/>
          </ac:spMkLst>
        </pc:spChg>
        <pc:spChg chg="add mod">
          <ac:chgData name="Vita Vygovska" userId="f3d94dd6-5cdb-401c-a362-5a5b01d4fd35" providerId="ADAL" clId="{0D8E8A87-27BF-418C-8934-A0A3F7EFD32C}" dt="2021-04-27T16:53:17.097" v="1099" actId="20577"/>
          <ac:spMkLst>
            <pc:docMk/>
            <pc:sldMk cId="1793717214" sldId="378"/>
            <ac:spMk id="3" creationId="{864F14D9-D54C-4C73-A756-75A856AF7066}"/>
          </ac:spMkLst>
        </pc:spChg>
      </pc:sldChg>
      <pc:sldChg chg="addSp modSp new del mod ord">
        <pc:chgData name="Vita Vygovska" userId="f3d94dd6-5cdb-401c-a362-5a5b01d4fd35" providerId="ADAL" clId="{0D8E8A87-27BF-418C-8934-A0A3F7EFD32C}" dt="2021-04-29T17:48:48.028" v="7210" actId="47"/>
        <pc:sldMkLst>
          <pc:docMk/>
          <pc:sldMk cId="2391006562" sldId="379"/>
        </pc:sldMkLst>
        <pc:spChg chg="add mod">
          <ac:chgData name="Vita Vygovska" userId="f3d94dd6-5cdb-401c-a362-5a5b01d4fd35" providerId="ADAL" clId="{0D8E8A87-27BF-418C-8934-A0A3F7EFD32C}" dt="2021-04-27T16:48:12.485" v="875" actId="20577"/>
          <ac:spMkLst>
            <pc:docMk/>
            <pc:sldMk cId="2391006562" sldId="379"/>
            <ac:spMk id="2" creationId="{7F5CC387-B96E-4B54-9FF6-734300C11868}"/>
          </ac:spMkLst>
        </pc:spChg>
        <pc:spChg chg="add mod">
          <ac:chgData name="Vita Vygovska" userId="f3d94dd6-5cdb-401c-a362-5a5b01d4fd35" providerId="ADAL" clId="{0D8E8A87-27BF-418C-8934-A0A3F7EFD32C}" dt="2021-04-27T16:48:00.694" v="872" actId="20577"/>
          <ac:spMkLst>
            <pc:docMk/>
            <pc:sldMk cId="2391006562" sldId="379"/>
            <ac:spMk id="3" creationId="{D2BC02B2-0CCD-4DF3-9805-374F656E83D7}"/>
          </ac:spMkLst>
        </pc:spChg>
      </pc:sldChg>
      <pc:sldChg chg="addSp delSp modSp new del mod">
        <pc:chgData name="Vita Vygovska" userId="f3d94dd6-5cdb-401c-a362-5a5b01d4fd35" providerId="ADAL" clId="{0D8E8A87-27BF-418C-8934-A0A3F7EFD32C}" dt="2021-04-28T19:53:00.249" v="3508" actId="47"/>
        <pc:sldMkLst>
          <pc:docMk/>
          <pc:sldMk cId="1408561401" sldId="380"/>
        </pc:sldMkLst>
        <pc:spChg chg="add mod">
          <ac:chgData name="Vita Vygovska" userId="f3d94dd6-5cdb-401c-a362-5a5b01d4fd35" providerId="ADAL" clId="{0D8E8A87-27BF-418C-8934-A0A3F7EFD32C}" dt="2021-04-27T16:49:26.733" v="944" actId="20577"/>
          <ac:spMkLst>
            <pc:docMk/>
            <pc:sldMk cId="1408561401" sldId="380"/>
            <ac:spMk id="2" creationId="{8B73E57F-4434-4267-8D3E-AB8F897B08F7}"/>
          </ac:spMkLst>
        </pc:spChg>
        <pc:spChg chg="add del mod">
          <ac:chgData name="Vita Vygovska" userId="f3d94dd6-5cdb-401c-a362-5a5b01d4fd35" providerId="ADAL" clId="{0D8E8A87-27BF-418C-8934-A0A3F7EFD32C}" dt="2021-04-28T10:51:30.961" v="1241"/>
          <ac:spMkLst>
            <pc:docMk/>
            <pc:sldMk cId="1408561401" sldId="380"/>
            <ac:spMk id="3" creationId="{6D90A0C0-1D38-470C-8916-732E1C9A43B0}"/>
          </ac:spMkLst>
        </pc:spChg>
      </pc:sldChg>
      <pc:sldChg chg="addSp delSp modSp new mod ord">
        <pc:chgData name="Vita Vygovska" userId="f3d94dd6-5cdb-401c-a362-5a5b01d4fd35" providerId="ADAL" clId="{0D8E8A87-27BF-418C-8934-A0A3F7EFD32C}" dt="2021-04-29T15:44:13.516" v="4552"/>
        <pc:sldMkLst>
          <pc:docMk/>
          <pc:sldMk cId="1369868402" sldId="381"/>
        </pc:sldMkLst>
        <pc:spChg chg="add mod">
          <ac:chgData name="Vita Vygovska" userId="f3d94dd6-5cdb-401c-a362-5a5b01d4fd35" providerId="ADAL" clId="{0D8E8A87-27BF-418C-8934-A0A3F7EFD32C}" dt="2021-04-28T19:43:31.812" v="3312" actId="20577"/>
          <ac:spMkLst>
            <pc:docMk/>
            <pc:sldMk cId="1369868402" sldId="381"/>
            <ac:spMk id="2" creationId="{100B11E5-7F2E-41F2-B23C-E40A60350064}"/>
          </ac:spMkLst>
        </pc:spChg>
        <pc:picChg chg="add del mod modCrop">
          <ac:chgData name="Vita Vygovska" userId="f3d94dd6-5cdb-401c-a362-5a5b01d4fd35" providerId="ADAL" clId="{0D8E8A87-27BF-418C-8934-A0A3F7EFD32C}" dt="2021-04-28T19:45:32.100" v="3313" actId="478"/>
          <ac:picMkLst>
            <pc:docMk/>
            <pc:sldMk cId="1369868402" sldId="381"/>
            <ac:picMk id="4" creationId="{C8672A79-0931-4A58-8D8C-8AF78092267A}"/>
          </ac:picMkLst>
        </pc:picChg>
        <pc:picChg chg="add mod modCrop">
          <ac:chgData name="Vita Vygovska" userId="f3d94dd6-5cdb-401c-a362-5a5b01d4fd35" providerId="ADAL" clId="{0D8E8A87-27BF-418C-8934-A0A3F7EFD32C}" dt="2021-04-28T19:46:00.888" v="3321" actId="1076"/>
          <ac:picMkLst>
            <pc:docMk/>
            <pc:sldMk cId="1369868402" sldId="381"/>
            <ac:picMk id="6" creationId="{D466531F-1D13-432F-AC96-6A8D77391D0C}"/>
          </ac:picMkLst>
        </pc:picChg>
      </pc:sldChg>
      <pc:sldChg chg="addSp modSp new del mod">
        <pc:chgData name="Vita Vygovska" userId="f3d94dd6-5cdb-401c-a362-5a5b01d4fd35" providerId="ADAL" clId="{0D8E8A87-27BF-418C-8934-A0A3F7EFD32C}" dt="2021-04-28T20:29:06.260" v="3818" actId="47"/>
        <pc:sldMkLst>
          <pc:docMk/>
          <pc:sldMk cId="2407607933" sldId="382"/>
        </pc:sldMkLst>
        <pc:spChg chg="add mod">
          <ac:chgData name="Vita Vygovska" userId="f3d94dd6-5cdb-401c-a362-5a5b01d4fd35" providerId="ADAL" clId="{0D8E8A87-27BF-418C-8934-A0A3F7EFD32C}" dt="2021-04-27T16:52:43.484" v="1083" actId="20577"/>
          <ac:spMkLst>
            <pc:docMk/>
            <pc:sldMk cId="2407607933" sldId="382"/>
            <ac:spMk id="2" creationId="{0340D56F-A705-4B06-B87C-47E25762D83E}"/>
          </ac:spMkLst>
        </pc:spChg>
      </pc:sldChg>
      <pc:sldChg chg="addSp modSp new del mod">
        <pc:chgData name="Vita Vygovska" userId="f3d94dd6-5cdb-401c-a362-5a5b01d4fd35" providerId="ADAL" clId="{0D8E8A87-27BF-418C-8934-A0A3F7EFD32C}" dt="2021-04-29T17:15:54.072" v="6325" actId="47"/>
        <pc:sldMkLst>
          <pc:docMk/>
          <pc:sldMk cId="1528976880" sldId="383"/>
        </pc:sldMkLst>
        <pc:spChg chg="add mod">
          <ac:chgData name="Vita Vygovska" userId="f3d94dd6-5cdb-401c-a362-5a5b01d4fd35" providerId="ADAL" clId="{0D8E8A87-27BF-418C-8934-A0A3F7EFD32C}" dt="2021-04-27T16:54:58.404" v="1123" actId="20577"/>
          <ac:spMkLst>
            <pc:docMk/>
            <pc:sldMk cId="1528976880" sldId="383"/>
            <ac:spMk id="2" creationId="{C5F02645-A3B5-4AE5-85AB-9E46CFE55870}"/>
          </ac:spMkLst>
        </pc:spChg>
      </pc:sldChg>
      <pc:sldChg chg="addSp modSp new del mod ord">
        <pc:chgData name="Vita Vygovska" userId="f3d94dd6-5cdb-401c-a362-5a5b01d4fd35" providerId="ADAL" clId="{0D8E8A87-27BF-418C-8934-A0A3F7EFD32C}" dt="2021-04-30T11:27:31.848" v="7282" actId="2696"/>
        <pc:sldMkLst>
          <pc:docMk/>
          <pc:sldMk cId="1479444817" sldId="384"/>
        </pc:sldMkLst>
        <pc:spChg chg="add mod">
          <ac:chgData name="Vita Vygovska" userId="f3d94dd6-5cdb-401c-a362-5a5b01d4fd35" providerId="ADAL" clId="{0D8E8A87-27BF-418C-8934-A0A3F7EFD32C}" dt="2021-04-27T16:59:20.548" v="1238" actId="20577"/>
          <ac:spMkLst>
            <pc:docMk/>
            <pc:sldMk cId="1479444817" sldId="384"/>
            <ac:spMk id="2" creationId="{B9D64DEB-91A9-4414-9974-A420C28E982D}"/>
          </ac:spMkLst>
        </pc:spChg>
        <pc:spChg chg="add mod">
          <ac:chgData name="Vita Vygovska" userId="f3d94dd6-5cdb-401c-a362-5a5b01d4fd35" providerId="ADAL" clId="{0D8E8A87-27BF-418C-8934-A0A3F7EFD32C}" dt="2021-04-29T17:35:30.828" v="6902" actId="1076"/>
          <ac:spMkLst>
            <pc:docMk/>
            <pc:sldMk cId="1479444817" sldId="384"/>
            <ac:spMk id="3" creationId="{2866C3F9-07D1-404A-9767-942A2D910C98}"/>
          </ac:spMkLst>
        </pc:spChg>
      </pc:sldChg>
      <pc:sldChg chg="addSp delSp modSp new mod modClrScheme modAnim chgLayout">
        <pc:chgData name="Vita Vygovska" userId="f3d94dd6-5cdb-401c-a362-5a5b01d4fd35" providerId="ADAL" clId="{0D8E8A87-27BF-418C-8934-A0A3F7EFD32C}" dt="2021-04-29T18:35:45.764" v="7281" actId="14100"/>
        <pc:sldMkLst>
          <pc:docMk/>
          <pc:sldMk cId="3124389832" sldId="385"/>
        </pc:sldMkLst>
        <pc:spChg chg="del">
          <ac:chgData name="Vita Vygovska" userId="f3d94dd6-5cdb-401c-a362-5a5b01d4fd35" providerId="ADAL" clId="{0D8E8A87-27BF-418C-8934-A0A3F7EFD32C}" dt="2021-04-28T18:19:30.478" v="1377" actId="700"/>
          <ac:spMkLst>
            <pc:docMk/>
            <pc:sldMk cId="3124389832" sldId="385"/>
            <ac:spMk id="2" creationId="{C4CD90B9-D549-4F64-87A5-24F91B321A75}"/>
          </ac:spMkLst>
        </pc:spChg>
        <pc:spChg chg="add mod">
          <ac:chgData name="Vita Vygovska" userId="f3d94dd6-5cdb-401c-a362-5a5b01d4fd35" providerId="ADAL" clId="{0D8E8A87-27BF-418C-8934-A0A3F7EFD32C}" dt="2021-04-29T18:35:16.056" v="7275" actId="20577"/>
          <ac:spMkLst>
            <pc:docMk/>
            <pc:sldMk cId="3124389832" sldId="385"/>
            <ac:spMk id="4" creationId="{BEA29CF2-84BA-4B06-89E2-1527BBA3806A}"/>
          </ac:spMkLst>
        </pc:spChg>
        <pc:spChg chg="add mod">
          <ac:chgData name="Vita Vygovska" userId="f3d94dd6-5cdb-401c-a362-5a5b01d4fd35" providerId="ADAL" clId="{0D8E8A87-27BF-418C-8934-A0A3F7EFD32C}" dt="2021-04-28T18:45:49.211" v="2152" actId="403"/>
          <ac:spMkLst>
            <pc:docMk/>
            <pc:sldMk cId="3124389832" sldId="385"/>
            <ac:spMk id="5" creationId="{E647AE84-73E1-4D0B-BF6E-C4A4229E9A00}"/>
          </ac:spMkLst>
        </pc:spChg>
        <pc:spChg chg="add del mod">
          <ac:chgData name="Vita Vygovska" userId="f3d94dd6-5cdb-401c-a362-5a5b01d4fd35" providerId="ADAL" clId="{0D8E8A87-27BF-418C-8934-A0A3F7EFD32C}" dt="2021-04-28T18:30:38.828" v="1930" actId="478"/>
          <ac:spMkLst>
            <pc:docMk/>
            <pc:sldMk cId="3124389832" sldId="385"/>
            <ac:spMk id="6" creationId="{BA22FCFA-58C0-42AF-91CA-B08D71990209}"/>
          </ac:spMkLst>
        </pc:spChg>
        <pc:spChg chg="add mod">
          <ac:chgData name="Vita Vygovska" userId="f3d94dd6-5cdb-401c-a362-5a5b01d4fd35" providerId="ADAL" clId="{0D8E8A87-27BF-418C-8934-A0A3F7EFD32C}" dt="2021-04-28T18:58:40.869" v="2487" actId="20577"/>
          <ac:spMkLst>
            <pc:docMk/>
            <pc:sldMk cId="3124389832" sldId="385"/>
            <ac:spMk id="7" creationId="{1D5983B8-EA1E-4550-8035-8508A8EE5317}"/>
          </ac:spMkLst>
        </pc:spChg>
        <pc:graphicFrameChg chg="add mod modGraphic">
          <ac:chgData name="Vita Vygovska" userId="f3d94dd6-5cdb-401c-a362-5a5b01d4fd35" providerId="ADAL" clId="{0D8E8A87-27BF-418C-8934-A0A3F7EFD32C}" dt="2021-04-29T18:35:45.764" v="7281" actId="14100"/>
          <ac:graphicFrameMkLst>
            <pc:docMk/>
            <pc:sldMk cId="3124389832" sldId="385"/>
            <ac:graphicFrameMk id="3" creationId="{732CC992-F003-44B4-8BB7-5BC210E97149}"/>
          </ac:graphicFrameMkLst>
        </pc:graphicFrameChg>
      </pc:sldChg>
      <pc:sldChg chg="addSp modSp new del mod">
        <pc:chgData name="Vita Vygovska" userId="f3d94dd6-5cdb-401c-a362-5a5b01d4fd35" providerId="ADAL" clId="{0D8E8A87-27BF-418C-8934-A0A3F7EFD32C}" dt="2021-04-28T19:23:21.098" v="2907" actId="47"/>
        <pc:sldMkLst>
          <pc:docMk/>
          <pc:sldMk cId="572995993" sldId="386"/>
        </pc:sldMkLst>
        <pc:spChg chg="add mod">
          <ac:chgData name="Vita Vygovska" userId="f3d94dd6-5cdb-401c-a362-5a5b01d4fd35" providerId="ADAL" clId="{0D8E8A87-27BF-418C-8934-A0A3F7EFD32C}" dt="2021-04-28T19:12:06.069" v="2594" actId="1076"/>
          <ac:spMkLst>
            <pc:docMk/>
            <pc:sldMk cId="572995993" sldId="386"/>
            <ac:spMk id="3" creationId="{C9D0AE9D-5C0B-4C02-804E-0BAD75C48098}"/>
          </ac:spMkLst>
        </pc:spChg>
        <pc:spChg chg="add mod">
          <ac:chgData name="Vita Vygovska" userId="f3d94dd6-5cdb-401c-a362-5a5b01d4fd35" providerId="ADAL" clId="{0D8E8A87-27BF-418C-8934-A0A3F7EFD32C}" dt="2021-04-28T19:12:22.688" v="2610" actId="20577"/>
          <ac:spMkLst>
            <pc:docMk/>
            <pc:sldMk cId="572995993" sldId="386"/>
            <ac:spMk id="4" creationId="{BD9FB724-56F4-49F8-8A51-789BE7F2C365}"/>
          </ac:spMkLst>
        </pc:spChg>
        <pc:spChg chg="add mod">
          <ac:chgData name="Vita Vygovska" userId="f3d94dd6-5cdb-401c-a362-5a5b01d4fd35" providerId="ADAL" clId="{0D8E8A87-27BF-418C-8934-A0A3F7EFD32C}" dt="2021-04-28T19:12:15.421" v="2596" actId="1076"/>
          <ac:spMkLst>
            <pc:docMk/>
            <pc:sldMk cId="572995993" sldId="386"/>
            <ac:spMk id="6" creationId="{465C55BE-45C3-40CE-876C-B94A5F0B5747}"/>
          </ac:spMkLst>
        </pc:spChg>
      </pc:sldChg>
      <pc:sldChg chg="addSp modSp new mod ord modAnim">
        <pc:chgData name="Vita Vygovska" userId="f3d94dd6-5cdb-401c-a362-5a5b01d4fd35" providerId="ADAL" clId="{0D8E8A87-27BF-418C-8934-A0A3F7EFD32C}" dt="2021-04-29T18:16:49.719" v="7268"/>
        <pc:sldMkLst>
          <pc:docMk/>
          <pc:sldMk cId="4111490186" sldId="387"/>
        </pc:sldMkLst>
        <pc:spChg chg="add mod">
          <ac:chgData name="Vita Vygovska" userId="f3d94dd6-5cdb-401c-a362-5a5b01d4fd35" providerId="ADAL" clId="{0D8E8A87-27BF-418C-8934-A0A3F7EFD32C}" dt="2021-04-28T20:34:13.380" v="3885" actId="115"/>
          <ac:spMkLst>
            <pc:docMk/>
            <pc:sldMk cId="4111490186" sldId="387"/>
            <ac:spMk id="2" creationId="{20DC9C04-49F5-462F-814E-7E3A5057635F}"/>
          </ac:spMkLst>
        </pc:spChg>
        <pc:spChg chg="add mod">
          <ac:chgData name="Vita Vygovska" userId="f3d94dd6-5cdb-401c-a362-5a5b01d4fd35" providerId="ADAL" clId="{0D8E8A87-27BF-418C-8934-A0A3F7EFD32C}" dt="2021-04-28T20:34:16.907" v="3886" actId="115"/>
          <ac:spMkLst>
            <pc:docMk/>
            <pc:sldMk cId="4111490186" sldId="387"/>
            <ac:spMk id="3" creationId="{6D3B99DE-0BB2-43C0-AE9D-C73E34359087}"/>
          </ac:spMkLst>
        </pc:spChg>
        <pc:spChg chg="add mod">
          <ac:chgData name="Vita Vygovska" userId="f3d94dd6-5cdb-401c-a362-5a5b01d4fd35" providerId="ADAL" clId="{0D8E8A87-27BF-418C-8934-A0A3F7EFD32C}" dt="2021-04-28T19:13:46.126" v="2665" actId="403"/>
          <ac:spMkLst>
            <pc:docMk/>
            <pc:sldMk cId="4111490186" sldId="387"/>
            <ac:spMk id="4" creationId="{65CEF427-9E4C-4B44-B69E-5DB6046C2BD7}"/>
          </ac:spMkLst>
        </pc:spChg>
        <pc:spChg chg="add mod">
          <ac:chgData name="Vita Vygovska" userId="f3d94dd6-5cdb-401c-a362-5a5b01d4fd35" providerId="ADAL" clId="{0D8E8A87-27BF-418C-8934-A0A3F7EFD32C}" dt="2021-04-28T23:39:49.765" v="4062" actId="20577"/>
          <ac:spMkLst>
            <pc:docMk/>
            <pc:sldMk cId="4111490186" sldId="387"/>
            <ac:spMk id="5" creationId="{7304520D-3DC7-40ED-B322-17C01BB32311}"/>
          </ac:spMkLst>
        </pc:spChg>
        <pc:spChg chg="add mod">
          <ac:chgData name="Vita Vygovska" userId="f3d94dd6-5cdb-401c-a362-5a5b01d4fd35" providerId="ADAL" clId="{0D8E8A87-27BF-418C-8934-A0A3F7EFD32C}" dt="2021-04-28T19:16:41.509" v="2881" actId="20577"/>
          <ac:spMkLst>
            <pc:docMk/>
            <pc:sldMk cId="4111490186" sldId="387"/>
            <ac:spMk id="6" creationId="{E27FEDB0-1D00-4CD6-B95C-38029C689A0A}"/>
          </ac:spMkLst>
        </pc:spChg>
        <pc:spChg chg="add mod">
          <ac:chgData name="Vita Vygovska" userId="f3d94dd6-5cdb-401c-a362-5a5b01d4fd35" providerId="ADAL" clId="{0D8E8A87-27BF-418C-8934-A0A3F7EFD32C}" dt="2021-04-28T20:34:08.474" v="3884" actId="1076"/>
          <ac:spMkLst>
            <pc:docMk/>
            <pc:sldMk cId="4111490186" sldId="387"/>
            <ac:spMk id="7" creationId="{AF3F3D22-541D-4CF3-BD21-F089F65D383D}"/>
          </ac:spMkLst>
        </pc:spChg>
      </pc:sldChg>
      <pc:sldChg chg="addSp modSp new del mod">
        <pc:chgData name="Vita Vygovska" userId="f3d94dd6-5cdb-401c-a362-5a5b01d4fd35" providerId="ADAL" clId="{0D8E8A87-27BF-418C-8934-A0A3F7EFD32C}" dt="2021-04-29T17:45:38.157" v="7203" actId="47"/>
        <pc:sldMkLst>
          <pc:docMk/>
          <pc:sldMk cId="4087195834" sldId="388"/>
        </pc:sldMkLst>
        <pc:spChg chg="add mod">
          <ac:chgData name="Vita Vygovska" userId="f3d94dd6-5cdb-401c-a362-5a5b01d4fd35" providerId="ADAL" clId="{0D8E8A87-27BF-418C-8934-A0A3F7EFD32C}" dt="2021-04-28T19:18:26.554" v="2906" actId="20577"/>
          <ac:spMkLst>
            <pc:docMk/>
            <pc:sldMk cId="4087195834" sldId="388"/>
            <ac:spMk id="2" creationId="{521B8459-189C-4BB2-9247-75949416B1FC}"/>
          </ac:spMkLst>
        </pc:spChg>
      </pc:sldChg>
      <pc:sldChg chg="addSp modSp new mod ord">
        <pc:chgData name="Vita Vygovska" userId="f3d94dd6-5cdb-401c-a362-5a5b01d4fd35" providerId="ADAL" clId="{0D8E8A87-27BF-418C-8934-A0A3F7EFD32C}" dt="2021-04-29T15:49:26.562" v="4696" actId="20577"/>
        <pc:sldMkLst>
          <pc:docMk/>
          <pc:sldMk cId="1414259940" sldId="389"/>
        </pc:sldMkLst>
        <pc:spChg chg="add mod">
          <ac:chgData name="Vita Vygovska" userId="f3d94dd6-5cdb-401c-a362-5a5b01d4fd35" providerId="ADAL" clId="{0D8E8A87-27BF-418C-8934-A0A3F7EFD32C}" dt="2021-04-29T15:45:11.747" v="4557" actId="20577"/>
          <ac:spMkLst>
            <pc:docMk/>
            <pc:sldMk cId="1414259940" sldId="389"/>
            <ac:spMk id="2" creationId="{C983ABE9-B28A-4B0C-9541-4394866BAA8A}"/>
          </ac:spMkLst>
        </pc:spChg>
        <pc:spChg chg="add mod">
          <ac:chgData name="Vita Vygovska" userId="f3d94dd6-5cdb-401c-a362-5a5b01d4fd35" providerId="ADAL" clId="{0D8E8A87-27BF-418C-8934-A0A3F7EFD32C}" dt="2021-04-29T15:49:26.562" v="4696" actId="20577"/>
          <ac:spMkLst>
            <pc:docMk/>
            <pc:sldMk cId="1414259940" sldId="389"/>
            <ac:spMk id="3" creationId="{410BBE87-E883-4F55-8093-FFBECAD31347}"/>
          </ac:spMkLst>
        </pc:spChg>
        <pc:picChg chg="add mod">
          <ac:chgData name="Vita Vygovska" userId="f3d94dd6-5cdb-401c-a362-5a5b01d4fd35" providerId="ADAL" clId="{0D8E8A87-27BF-418C-8934-A0A3F7EFD32C}" dt="2021-04-29T15:38:46.910" v="4527" actId="1076"/>
          <ac:picMkLst>
            <pc:docMk/>
            <pc:sldMk cId="1414259940" sldId="389"/>
            <ac:picMk id="4098" creationId="{B7BBEAB7-9FF3-4783-91A1-DB671C9C1334}"/>
          </ac:picMkLst>
        </pc:picChg>
      </pc:sldChg>
      <pc:sldChg chg="addSp modSp new del mod ord">
        <pc:chgData name="Vita Vygovska" userId="f3d94dd6-5cdb-401c-a362-5a5b01d4fd35" providerId="ADAL" clId="{0D8E8A87-27BF-418C-8934-A0A3F7EFD32C}" dt="2021-04-30T11:27:31.848" v="7282" actId="2696"/>
        <pc:sldMkLst>
          <pc:docMk/>
          <pc:sldMk cId="2820401080" sldId="390"/>
        </pc:sldMkLst>
        <pc:spChg chg="add mod">
          <ac:chgData name="Vita Vygovska" userId="f3d94dd6-5cdb-401c-a362-5a5b01d4fd35" providerId="ADAL" clId="{0D8E8A87-27BF-418C-8934-A0A3F7EFD32C}" dt="2021-04-28T19:48:00.255" v="3337" actId="20577"/>
          <ac:spMkLst>
            <pc:docMk/>
            <pc:sldMk cId="2820401080" sldId="390"/>
            <ac:spMk id="3" creationId="{9E46E0A2-A622-40DA-A4CD-E6A3DA5F981D}"/>
          </ac:spMkLst>
        </pc:spChg>
        <pc:spChg chg="add mod">
          <ac:chgData name="Vita Vygovska" userId="f3d94dd6-5cdb-401c-a362-5a5b01d4fd35" providerId="ADAL" clId="{0D8E8A87-27BF-418C-8934-A0A3F7EFD32C}" dt="2021-04-28T19:48:30.340" v="3362" actId="403"/>
          <ac:spMkLst>
            <pc:docMk/>
            <pc:sldMk cId="2820401080" sldId="390"/>
            <ac:spMk id="4" creationId="{5EE1610C-951C-4E83-BF93-DDC84781D082}"/>
          </ac:spMkLst>
        </pc:spChg>
      </pc:sldChg>
      <pc:sldChg chg="addSp modSp new del mod ord">
        <pc:chgData name="Vita Vygovska" userId="f3d94dd6-5cdb-401c-a362-5a5b01d4fd35" providerId="ADAL" clId="{0D8E8A87-27BF-418C-8934-A0A3F7EFD32C}" dt="2021-04-30T11:27:31.848" v="7282" actId="2696"/>
        <pc:sldMkLst>
          <pc:docMk/>
          <pc:sldMk cId="2867020778" sldId="391"/>
        </pc:sldMkLst>
        <pc:spChg chg="add mod">
          <ac:chgData name="Vita Vygovska" userId="f3d94dd6-5cdb-401c-a362-5a5b01d4fd35" providerId="ADAL" clId="{0D8E8A87-27BF-418C-8934-A0A3F7EFD32C}" dt="2021-04-28T19:55:53.899" v="3537" actId="20577"/>
          <ac:spMkLst>
            <pc:docMk/>
            <pc:sldMk cId="2867020778" sldId="391"/>
            <ac:spMk id="2" creationId="{99616384-282E-45B5-95DB-CEC2ED423379}"/>
          </ac:spMkLst>
        </pc:spChg>
        <pc:picChg chg="add mod modCrop">
          <ac:chgData name="Vita Vygovska" userId="f3d94dd6-5cdb-401c-a362-5a5b01d4fd35" providerId="ADAL" clId="{0D8E8A87-27BF-418C-8934-A0A3F7EFD32C}" dt="2021-04-28T19:57:03.685" v="3545" actId="1076"/>
          <ac:picMkLst>
            <pc:docMk/>
            <pc:sldMk cId="2867020778" sldId="391"/>
            <ac:picMk id="4" creationId="{31560528-E397-415E-BCBD-69DFC6BD0B34}"/>
          </ac:picMkLst>
        </pc:picChg>
      </pc:sldChg>
      <pc:sldChg chg="addSp delSp modSp add del mod ord">
        <pc:chgData name="Vita Vygovska" userId="f3d94dd6-5cdb-401c-a362-5a5b01d4fd35" providerId="ADAL" clId="{0D8E8A87-27BF-418C-8934-A0A3F7EFD32C}" dt="2021-04-30T11:27:31.848" v="7282" actId="2696"/>
        <pc:sldMkLst>
          <pc:docMk/>
          <pc:sldMk cId="495669474" sldId="392"/>
        </pc:sldMkLst>
        <pc:spChg chg="mod">
          <ac:chgData name="Vita Vygovska" userId="f3d94dd6-5cdb-401c-a362-5a5b01d4fd35" providerId="ADAL" clId="{0D8E8A87-27BF-418C-8934-A0A3F7EFD32C}" dt="2021-04-28T20:02:30.525" v="3570" actId="20577"/>
          <ac:spMkLst>
            <pc:docMk/>
            <pc:sldMk cId="495669474" sldId="392"/>
            <ac:spMk id="2" creationId="{99616384-282E-45B5-95DB-CEC2ED423379}"/>
          </ac:spMkLst>
        </pc:spChg>
        <pc:picChg chg="del">
          <ac:chgData name="Vita Vygovska" userId="f3d94dd6-5cdb-401c-a362-5a5b01d4fd35" providerId="ADAL" clId="{0D8E8A87-27BF-418C-8934-A0A3F7EFD32C}" dt="2021-04-28T20:02:22.784" v="3547" actId="478"/>
          <ac:picMkLst>
            <pc:docMk/>
            <pc:sldMk cId="495669474" sldId="392"/>
            <ac:picMk id="4" creationId="{31560528-E397-415E-BCBD-69DFC6BD0B34}"/>
          </ac:picMkLst>
        </pc:picChg>
        <pc:picChg chg="add mod modCrop">
          <ac:chgData name="Vita Vygovska" userId="f3d94dd6-5cdb-401c-a362-5a5b01d4fd35" providerId="ADAL" clId="{0D8E8A87-27BF-418C-8934-A0A3F7EFD32C}" dt="2021-04-28T21:36:26.643" v="3951" actId="1440"/>
          <ac:picMkLst>
            <pc:docMk/>
            <pc:sldMk cId="495669474" sldId="392"/>
            <ac:picMk id="5" creationId="{5AAEB374-0F6E-4E33-8A26-14BB34B8238F}"/>
          </ac:picMkLst>
        </pc:picChg>
      </pc:sldChg>
      <pc:sldChg chg="addSp delSp modSp add mod ord">
        <pc:chgData name="Vita Vygovska" userId="f3d94dd6-5cdb-401c-a362-5a5b01d4fd35" providerId="ADAL" clId="{0D8E8A87-27BF-418C-8934-A0A3F7EFD32C}" dt="2021-04-29T15:44:16.278" v="4554"/>
        <pc:sldMkLst>
          <pc:docMk/>
          <pc:sldMk cId="3152949738" sldId="393"/>
        </pc:sldMkLst>
        <pc:spChg chg="mod">
          <ac:chgData name="Vita Vygovska" userId="f3d94dd6-5cdb-401c-a362-5a5b01d4fd35" providerId="ADAL" clId="{0D8E8A87-27BF-418C-8934-A0A3F7EFD32C}" dt="2021-04-28T20:02:51.989" v="3595" actId="20577"/>
          <ac:spMkLst>
            <pc:docMk/>
            <pc:sldMk cId="3152949738" sldId="393"/>
            <ac:spMk id="2" creationId="{100B11E5-7F2E-41F2-B23C-E40A60350064}"/>
          </ac:spMkLst>
        </pc:spChg>
        <pc:picChg chg="add del mod modCrop">
          <ac:chgData name="Vita Vygovska" userId="f3d94dd6-5cdb-401c-a362-5a5b01d4fd35" providerId="ADAL" clId="{0D8E8A87-27BF-418C-8934-A0A3F7EFD32C}" dt="2021-04-29T15:07:52.837" v="4160" actId="478"/>
          <ac:picMkLst>
            <pc:docMk/>
            <pc:sldMk cId="3152949738" sldId="393"/>
            <ac:picMk id="4" creationId="{33078C60-6041-43D7-A858-3076033479EC}"/>
          </ac:picMkLst>
        </pc:picChg>
        <pc:picChg chg="del">
          <ac:chgData name="Vita Vygovska" userId="f3d94dd6-5cdb-401c-a362-5a5b01d4fd35" providerId="ADAL" clId="{0D8E8A87-27BF-418C-8934-A0A3F7EFD32C}" dt="2021-04-28T20:02:45.198" v="3572" actId="478"/>
          <ac:picMkLst>
            <pc:docMk/>
            <pc:sldMk cId="3152949738" sldId="393"/>
            <ac:picMk id="6" creationId="{D466531F-1D13-432F-AC96-6A8D77391D0C}"/>
          </ac:picMkLst>
        </pc:picChg>
        <pc:picChg chg="add mod modCrop">
          <ac:chgData name="Vita Vygovska" userId="f3d94dd6-5cdb-401c-a362-5a5b01d4fd35" providerId="ADAL" clId="{0D8E8A87-27BF-418C-8934-A0A3F7EFD32C}" dt="2021-04-29T15:10:35.726" v="4166" actId="1076"/>
          <ac:picMkLst>
            <pc:docMk/>
            <pc:sldMk cId="3152949738" sldId="393"/>
            <ac:picMk id="7" creationId="{F8C5B58C-BE1E-4F1F-AFE1-D989914E0EB2}"/>
          </ac:picMkLst>
        </pc:picChg>
      </pc:sldChg>
      <pc:sldChg chg="addSp modSp new del mod ord">
        <pc:chgData name="Vita Vygovska" userId="f3d94dd6-5cdb-401c-a362-5a5b01d4fd35" providerId="ADAL" clId="{0D8E8A87-27BF-418C-8934-A0A3F7EFD32C}" dt="2021-04-30T11:27:31.848" v="7282" actId="2696"/>
        <pc:sldMkLst>
          <pc:docMk/>
          <pc:sldMk cId="1423348707" sldId="394"/>
        </pc:sldMkLst>
        <pc:spChg chg="add mod">
          <ac:chgData name="Vita Vygovska" userId="f3d94dd6-5cdb-401c-a362-5a5b01d4fd35" providerId="ADAL" clId="{0D8E8A87-27BF-418C-8934-A0A3F7EFD32C}" dt="2021-04-28T20:06:21.295" v="3685" actId="14100"/>
          <ac:spMkLst>
            <pc:docMk/>
            <pc:sldMk cId="1423348707" sldId="394"/>
            <ac:spMk id="2" creationId="{C5B2572B-4116-4988-9CA5-4F92F3046442}"/>
          </ac:spMkLst>
        </pc:spChg>
        <pc:picChg chg="add mod">
          <ac:chgData name="Vita Vygovska" userId="f3d94dd6-5cdb-401c-a362-5a5b01d4fd35" providerId="ADAL" clId="{0D8E8A87-27BF-418C-8934-A0A3F7EFD32C}" dt="2021-04-28T20:09:49.775" v="3693" actId="1076"/>
          <ac:picMkLst>
            <pc:docMk/>
            <pc:sldMk cId="1423348707" sldId="394"/>
            <ac:picMk id="2050" creationId="{45659169-0DD4-4C9F-8ED8-EEF4A3F29389}"/>
          </ac:picMkLst>
        </pc:picChg>
        <pc:picChg chg="add mod">
          <ac:chgData name="Vita Vygovska" userId="f3d94dd6-5cdb-401c-a362-5a5b01d4fd35" providerId="ADAL" clId="{0D8E8A87-27BF-418C-8934-A0A3F7EFD32C}" dt="2021-04-28T20:09:46.129" v="3692" actId="14100"/>
          <ac:picMkLst>
            <pc:docMk/>
            <pc:sldMk cId="1423348707" sldId="394"/>
            <ac:picMk id="2052" creationId="{DC1AF586-AEF4-4FD1-B6C3-C59E4555D689}"/>
          </ac:picMkLst>
        </pc:picChg>
      </pc:sldChg>
      <pc:sldChg chg="addSp delSp modSp new mod ord">
        <pc:chgData name="Vita Vygovska" userId="f3d94dd6-5cdb-401c-a362-5a5b01d4fd35" providerId="ADAL" clId="{0D8E8A87-27BF-418C-8934-A0A3F7EFD32C}" dt="2021-04-29T15:50:49.946" v="4700" actId="1076"/>
        <pc:sldMkLst>
          <pc:docMk/>
          <pc:sldMk cId="1895750050" sldId="395"/>
        </pc:sldMkLst>
        <pc:spChg chg="add del mod">
          <ac:chgData name="Vita Vygovska" userId="f3d94dd6-5cdb-401c-a362-5a5b01d4fd35" providerId="ADAL" clId="{0D8E8A87-27BF-418C-8934-A0A3F7EFD32C}" dt="2021-04-29T15:46:26.594" v="4561" actId="21"/>
          <ac:spMkLst>
            <pc:docMk/>
            <pc:sldMk cId="1895750050" sldId="395"/>
            <ac:spMk id="7" creationId="{49BDE9F4-A604-46E5-AD81-3B8FC3F8B9F3}"/>
          </ac:spMkLst>
        </pc:spChg>
        <pc:spChg chg="add mod">
          <ac:chgData name="Vita Vygovska" userId="f3d94dd6-5cdb-401c-a362-5a5b01d4fd35" providerId="ADAL" clId="{0D8E8A87-27BF-418C-8934-A0A3F7EFD32C}" dt="2021-04-28T20:26:09.723" v="3761" actId="20577"/>
          <ac:spMkLst>
            <pc:docMk/>
            <pc:sldMk cId="1895750050" sldId="395"/>
            <ac:spMk id="8" creationId="{0F4D3FB0-345E-4F44-A116-C7C975AEA50D}"/>
          </ac:spMkLst>
        </pc:spChg>
        <pc:picChg chg="add del">
          <ac:chgData name="Vita Vygovska" userId="f3d94dd6-5cdb-401c-a362-5a5b01d4fd35" providerId="ADAL" clId="{0D8E8A87-27BF-418C-8934-A0A3F7EFD32C}" dt="2021-04-28T20:13:10.492" v="3700" actId="478"/>
          <ac:picMkLst>
            <pc:docMk/>
            <pc:sldMk cId="1895750050" sldId="395"/>
            <ac:picMk id="3" creationId="{EB0DD1D0-4D39-49F2-BB6E-B45BD4167AEF}"/>
          </ac:picMkLst>
        </pc:picChg>
        <pc:picChg chg="add mod modCrop">
          <ac:chgData name="Vita Vygovska" userId="f3d94dd6-5cdb-401c-a362-5a5b01d4fd35" providerId="ADAL" clId="{0D8E8A87-27BF-418C-8934-A0A3F7EFD32C}" dt="2021-04-29T15:50:49.946" v="4700" actId="1076"/>
          <ac:picMkLst>
            <pc:docMk/>
            <pc:sldMk cId="1895750050" sldId="395"/>
            <ac:picMk id="5" creationId="{610549B9-D938-4845-A188-D6F065508239}"/>
          </ac:picMkLst>
        </pc:picChg>
      </pc:sldChg>
      <pc:sldChg chg="delSp modSp add mod">
        <pc:chgData name="Vita Vygovska" userId="f3d94dd6-5cdb-401c-a362-5a5b01d4fd35" providerId="ADAL" clId="{0D8E8A87-27BF-418C-8934-A0A3F7EFD32C}" dt="2021-04-29T18:11:03.884" v="7254" actId="1076"/>
        <pc:sldMkLst>
          <pc:docMk/>
          <pc:sldMk cId="670621562" sldId="396"/>
        </pc:sldMkLst>
        <pc:spChg chg="del">
          <ac:chgData name="Vita Vygovska" userId="f3d94dd6-5cdb-401c-a362-5a5b01d4fd35" providerId="ADAL" clId="{0D8E8A87-27BF-418C-8934-A0A3F7EFD32C}" dt="2021-04-29T17:43:25.966" v="7132" actId="478"/>
          <ac:spMkLst>
            <pc:docMk/>
            <pc:sldMk cId="670621562" sldId="396"/>
            <ac:spMk id="6" creationId="{6128183A-2480-4099-8649-4373016087D6}"/>
          </ac:spMkLst>
        </pc:spChg>
        <pc:spChg chg="del">
          <ac:chgData name="Vita Vygovska" userId="f3d94dd6-5cdb-401c-a362-5a5b01d4fd35" providerId="ADAL" clId="{0D8E8A87-27BF-418C-8934-A0A3F7EFD32C}" dt="2021-04-29T17:43:27.390" v="7133" actId="478"/>
          <ac:spMkLst>
            <pc:docMk/>
            <pc:sldMk cId="670621562" sldId="396"/>
            <ac:spMk id="7" creationId="{E76F0E41-7C2E-4CD7-B7F6-C50E350F7FB8}"/>
          </ac:spMkLst>
        </pc:spChg>
        <pc:spChg chg="del">
          <ac:chgData name="Vita Vygovska" userId="f3d94dd6-5cdb-401c-a362-5a5b01d4fd35" providerId="ADAL" clId="{0D8E8A87-27BF-418C-8934-A0A3F7EFD32C}" dt="2021-04-29T17:43:28.702" v="7134" actId="478"/>
          <ac:spMkLst>
            <pc:docMk/>
            <pc:sldMk cId="670621562" sldId="396"/>
            <ac:spMk id="8" creationId="{602A70AD-7EA7-4262-B0A2-1D6271AA2F88}"/>
          </ac:spMkLst>
        </pc:spChg>
        <pc:spChg chg="del">
          <ac:chgData name="Vita Vygovska" userId="f3d94dd6-5cdb-401c-a362-5a5b01d4fd35" providerId="ADAL" clId="{0D8E8A87-27BF-418C-8934-A0A3F7EFD32C}" dt="2021-04-29T17:43:30.287" v="7135" actId="478"/>
          <ac:spMkLst>
            <pc:docMk/>
            <pc:sldMk cId="670621562" sldId="396"/>
            <ac:spMk id="9" creationId="{18FC5B52-CC1B-48DD-91C1-322E46F5C31A}"/>
          </ac:spMkLst>
        </pc:spChg>
        <pc:spChg chg="del">
          <ac:chgData name="Vita Vygovska" userId="f3d94dd6-5cdb-401c-a362-5a5b01d4fd35" providerId="ADAL" clId="{0D8E8A87-27BF-418C-8934-A0A3F7EFD32C}" dt="2021-04-29T17:43:31.840" v="7136" actId="478"/>
          <ac:spMkLst>
            <pc:docMk/>
            <pc:sldMk cId="670621562" sldId="396"/>
            <ac:spMk id="10" creationId="{892A2517-E002-4AD5-8F7B-C7B194273781}"/>
          </ac:spMkLst>
        </pc:spChg>
        <pc:spChg chg="del">
          <ac:chgData name="Vita Vygovska" userId="f3d94dd6-5cdb-401c-a362-5a5b01d4fd35" providerId="ADAL" clId="{0D8E8A87-27BF-418C-8934-A0A3F7EFD32C}" dt="2021-04-29T17:43:33.216" v="7137" actId="478"/>
          <ac:spMkLst>
            <pc:docMk/>
            <pc:sldMk cId="670621562" sldId="396"/>
            <ac:spMk id="11" creationId="{3A547ACB-8B5C-4468-BB88-8BCD3B221550}"/>
          </ac:spMkLst>
        </pc:spChg>
        <pc:spChg chg="mod">
          <ac:chgData name="Vita Vygovska" userId="f3d94dd6-5cdb-401c-a362-5a5b01d4fd35" providerId="ADAL" clId="{0D8E8A87-27BF-418C-8934-A0A3F7EFD32C}" dt="2021-04-29T18:11:00.804" v="7253" actId="1076"/>
          <ac:spMkLst>
            <pc:docMk/>
            <pc:sldMk cId="670621562" sldId="396"/>
            <ac:spMk id="13" creationId="{3DDE6A2C-A415-4CCC-B3DB-6247CADE2225}"/>
          </ac:spMkLst>
        </pc:spChg>
        <pc:spChg chg="mod">
          <ac:chgData name="Vita Vygovska" userId="f3d94dd6-5cdb-401c-a362-5a5b01d4fd35" providerId="ADAL" clId="{0D8E8A87-27BF-418C-8934-A0A3F7EFD32C}" dt="2021-04-29T18:11:03.884" v="7254" actId="1076"/>
          <ac:spMkLst>
            <pc:docMk/>
            <pc:sldMk cId="670621562" sldId="396"/>
            <ac:spMk id="14" creationId="{D3317068-9E59-44B5-AB44-648688CE91A5}"/>
          </ac:spMkLst>
        </pc:spChg>
      </pc:sldChg>
      <pc:sldChg chg="addSp modSp add del mod">
        <pc:chgData name="Vita Vygovska" userId="f3d94dd6-5cdb-401c-a362-5a5b01d4fd35" providerId="ADAL" clId="{0D8E8A87-27BF-418C-8934-A0A3F7EFD32C}" dt="2021-04-29T17:42:15.827" v="7084" actId="2696"/>
        <pc:sldMkLst>
          <pc:docMk/>
          <pc:sldMk cId="870765325" sldId="396"/>
        </pc:sldMkLst>
        <pc:spChg chg="add mod">
          <ac:chgData name="Vita Vygovska" userId="f3d94dd6-5cdb-401c-a362-5a5b01d4fd35" providerId="ADAL" clId="{0D8E8A87-27BF-418C-8934-A0A3F7EFD32C}" dt="2021-04-28T23:46:27.693" v="4136" actId="207"/>
          <ac:spMkLst>
            <pc:docMk/>
            <pc:sldMk cId="870765325" sldId="396"/>
            <ac:spMk id="2" creationId="{EA1D6A1E-A48A-4212-AFD1-7F91DBA925AA}"/>
          </ac:spMkLst>
        </pc:spChg>
        <pc:spChg chg="add mod">
          <ac:chgData name="Vita Vygovska" userId="f3d94dd6-5cdb-401c-a362-5a5b01d4fd35" providerId="ADAL" clId="{0D8E8A87-27BF-418C-8934-A0A3F7EFD32C}" dt="2021-04-28T20:28:44.830" v="3817" actId="1076"/>
          <ac:spMkLst>
            <pc:docMk/>
            <pc:sldMk cId="870765325" sldId="396"/>
            <ac:spMk id="3" creationId="{7F48ACC6-0ADD-4F11-8C64-39DB0BE98509}"/>
          </ac:spMkLst>
        </pc:spChg>
        <pc:spChg chg="add mod">
          <ac:chgData name="Vita Vygovska" userId="f3d94dd6-5cdb-401c-a362-5a5b01d4fd35" providerId="ADAL" clId="{0D8E8A87-27BF-418C-8934-A0A3F7EFD32C}" dt="2021-04-28T23:46:20.612" v="4134" actId="207"/>
          <ac:spMkLst>
            <pc:docMk/>
            <pc:sldMk cId="870765325" sldId="396"/>
            <ac:spMk id="13" creationId="{3DDE6A2C-A415-4CCC-B3DB-6247CADE2225}"/>
          </ac:spMkLst>
        </pc:spChg>
        <pc:spChg chg="add mod">
          <ac:chgData name="Vita Vygovska" userId="f3d94dd6-5cdb-401c-a362-5a5b01d4fd35" providerId="ADAL" clId="{0D8E8A87-27BF-418C-8934-A0A3F7EFD32C}" dt="2021-04-28T20:27:47.077" v="3810" actId="20577"/>
          <ac:spMkLst>
            <pc:docMk/>
            <pc:sldMk cId="870765325" sldId="396"/>
            <ac:spMk id="14" creationId="{D3317068-9E59-44B5-AB44-648688CE91A5}"/>
          </ac:spMkLst>
        </pc:spChg>
        <pc:cxnChg chg="add">
          <ac:chgData name="Vita Vygovska" userId="f3d94dd6-5cdb-401c-a362-5a5b01d4fd35" providerId="ADAL" clId="{0D8E8A87-27BF-418C-8934-A0A3F7EFD32C}" dt="2021-04-28T20:28:22.461" v="3811" actId="11529"/>
          <ac:cxnSpMkLst>
            <pc:docMk/>
            <pc:sldMk cId="870765325" sldId="396"/>
            <ac:cxnSpMk id="15" creationId="{57426F21-C582-4C17-B233-7F34DC5E9FF3}"/>
          </ac:cxnSpMkLst>
        </pc:cxnChg>
        <pc:cxnChg chg="add mod">
          <ac:chgData name="Vita Vygovska" userId="f3d94dd6-5cdb-401c-a362-5a5b01d4fd35" providerId="ADAL" clId="{0D8E8A87-27BF-418C-8934-A0A3F7EFD32C}" dt="2021-04-28T20:28:37.246" v="3815" actId="14100"/>
          <ac:cxnSpMkLst>
            <pc:docMk/>
            <pc:sldMk cId="870765325" sldId="396"/>
            <ac:cxnSpMk id="16" creationId="{5D43392F-EDA2-4FC2-A368-0368100E87F4}"/>
          </ac:cxnSpMkLst>
        </pc:cxnChg>
      </pc:sldChg>
      <pc:sldChg chg="addSp delSp modSp new mod modClrScheme chgLayout">
        <pc:chgData name="Vita Vygovska" userId="f3d94dd6-5cdb-401c-a362-5a5b01d4fd35" providerId="ADAL" clId="{0D8E8A87-27BF-418C-8934-A0A3F7EFD32C}" dt="2021-04-28T20:46:19.046" v="3938" actId="1076"/>
        <pc:sldMkLst>
          <pc:docMk/>
          <pc:sldMk cId="3430831156" sldId="397"/>
        </pc:sldMkLst>
        <pc:spChg chg="del">
          <ac:chgData name="Vita Vygovska" userId="f3d94dd6-5cdb-401c-a362-5a5b01d4fd35" providerId="ADAL" clId="{0D8E8A87-27BF-418C-8934-A0A3F7EFD32C}" dt="2021-04-28T20:45:20.488" v="3888" actId="700"/>
          <ac:spMkLst>
            <pc:docMk/>
            <pc:sldMk cId="3430831156" sldId="397"/>
            <ac:spMk id="2" creationId="{F18002C4-98B9-49C6-8731-FB05203E7EAA}"/>
          </ac:spMkLst>
        </pc:spChg>
        <pc:spChg chg="add mod">
          <ac:chgData name="Vita Vygovska" userId="f3d94dd6-5cdb-401c-a362-5a5b01d4fd35" providerId="ADAL" clId="{0D8E8A87-27BF-418C-8934-A0A3F7EFD32C}" dt="2021-04-28T20:46:19.046" v="3938" actId="1076"/>
          <ac:spMkLst>
            <pc:docMk/>
            <pc:sldMk cId="3430831156" sldId="397"/>
            <ac:spMk id="3" creationId="{B2A23B48-DD2B-4F8B-8EB0-A38B48273A73}"/>
          </ac:spMkLst>
        </pc:spChg>
        <pc:picChg chg="add mod">
          <ac:chgData name="Vita Vygovska" userId="f3d94dd6-5cdb-401c-a362-5a5b01d4fd35" providerId="ADAL" clId="{0D8E8A87-27BF-418C-8934-A0A3F7EFD32C}" dt="2021-04-28T20:46:16.222" v="3937" actId="1076"/>
          <ac:picMkLst>
            <pc:docMk/>
            <pc:sldMk cId="3430831156" sldId="397"/>
            <ac:picMk id="3074" creationId="{718CBDDD-789A-419C-9F8F-88346D3CBC2A}"/>
          </ac:picMkLst>
        </pc:picChg>
      </pc:sldChg>
      <pc:sldChg chg="addSp delSp modSp new mod modAnim">
        <pc:chgData name="Vita Vygovska" userId="f3d94dd6-5cdb-401c-a362-5a5b01d4fd35" providerId="ADAL" clId="{0D8E8A87-27BF-418C-8934-A0A3F7EFD32C}" dt="2021-04-29T18:15:18.325" v="7263"/>
        <pc:sldMkLst>
          <pc:docMk/>
          <pc:sldMk cId="1877128092" sldId="398"/>
        </pc:sldMkLst>
        <pc:spChg chg="add mod">
          <ac:chgData name="Vita Vygovska" userId="f3d94dd6-5cdb-401c-a362-5a5b01d4fd35" providerId="ADAL" clId="{0D8E8A87-27BF-418C-8934-A0A3F7EFD32C}" dt="2021-04-29T15:21:34.304" v="4302" actId="403"/>
          <ac:spMkLst>
            <pc:docMk/>
            <pc:sldMk cId="1877128092" sldId="398"/>
            <ac:spMk id="2" creationId="{A6D83D41-45F1-4E73-9469-10BE0B0A510C}"/>
          </ac:spMkLst>
        </pc:spChg>
        <pc:spChg chg="add mod">
          <ac:chgData name="Vita Vygovska" userId="f3d94dd6-5cdb-401c-a362-5a5b01d4fd35" providerId="ADAL" clId="{0D8E8A87-27BF-418C-8934-A0A3F7EFD32C}" dt="2021-04-29T15:28:42.406" v="4448" actId="1076"/>
          <ac:spMkLst>
            <pc:docMk/>
            <pc:sldMk cId="1877128092" sldId="398"/>
            <ac:spMk id="3" creationId="{E3F3822F-A3BD-429B-9270-4CA3C179DDD1}"/>
          </ac:spMkLst>
        </pc:spChg>
        <pc:spChg chg="add del mod">
          <ac:chgData name="Vita Vygovska" userId="f3d94dd6-5cdb-401c-a362-5a5b01d4fd35" providerId="ADAL" clId="{0D8E8A87-27BF-418C-8934-A0A3F7EFD32C}" dt="2021-04-29T15:23:51.830" v="4427" actId="478"/>
          <ac:spMkLst>
            <pc:docMk/>
            <pc:sldMk cId="1877128092" sldId="398"/>
            <ac:spMk id="4" creationId="{AFD4689F-01CF-489B-A6D8-D7847B151891}"/>
          </ac:spMkLst>
        </pc:spChg>
        <pc:spChg chg="add mod">
          <ac:chgData name="Vita Vygovska" userId="f3d94dd6-5cdb-401c-a362-5a5b01d4fd35" providerId="ADAL" clId="{0D8E8A87-27BF-418C-8934-A0A3F7EFD32C}" dt="2021-04-29T15:32:29.806" v="4494" actId="1076"/>
          <ac:spMkLst>
            <pc:docMk/>
            <pc:sldMk cId="1877128092" sldId="398"/>
            <ac:spMk id="6" creationId="{D2F111D6-8803-47D9-BD07-9BC23A44907A}"/>
          </ac:spMkLst>
        </pc:spChg>
        <pc:spChg chg="add mod">
          <ac:chgData name="Vita Vygovska" userId="f3d94dd6-5cdb-401c-a362-5a5b01d4fd35" providerId="ADAL" clId="{0D8E8A87-27BF-418C-8934-A0A3F7EFD32C}" dt="2021-04-29T15:32:48.647" v="4509" actId="1076"/>
          <ac:spMkLst>
            <pc:docMk/>
            <pc:sldMk cId="1877128092" sldId="398"/>
            <ac:spMk id="7" creationId="{C0020ABD-74E1-4603-8365-86F77E4819B1}"/>
          </ac:spMkLst>
        </pc:spChg>
      </pc:sldChg>
      <pc:sldChg chg="addSp delSp modSp new mod">
        <pc:chgData name="Vita Vygovska" userId="f3d94dd6-5cdb-401c-a362-5a5b01d4fd35" providerId="ADAL" clId="{0D8E8A87-27BF-418C-8934-A0A3F7EFD32C}" dt="2021-04-29T15:33:32.851" v="4517"/>
        <pc:sldMkLst>
          <pc:docMk/>
          <pc:sldMk cId="388798289" sldId="399"/>
        </pc:sldMkLst>
        <pc:spChg chg="add mod">
          <ac:chgData name="Vita Vygovska" userId="f3d94dd6-5cdb-401c-a362-5a5b01d4fd35" providerId="ADAL" clId="{0D8E8A87-27BF-418C-8934-A0A3F7EFD32C}" dt="2021-04-29T15:31:37.495" v="4470" actId="113"/>
          <ac:spMkLst>
            <pc:docMk/>
            <pc:sldMk cId="388798289" sldId="399"/>
            <ac:spMk id="3" creationId="{F3C6B63B-CDCA-4281-AED2-07EBC19A4008}"/>
          </ac:spMkLst>
        </pc:spChg>
        <pc:spChg chg="add del mod">
          <ac:chgData name="Vita Vygovska" userId="f3d94dd6-5cdb-401c-a362-5a5b01d4fd35" providerId="ADAL" clId="{0D8E8A87-27BF-418C-8934-A0A3F7EFD32C}" dt="2021-04-29T15:29:46.703" v="4454" actId="21"/>
          <ac:spMkLst>
            <pc:docMk/>
            <pc:sldMk cId="388798289" sldId="399"/>
            <ac:spMk id="5" creationId="{42DD46D7-A916-45FC-AECE-4E2DD902D8FC}"/>
          </ac:spMkLst>
        </pc:spChg>
        <pc:spChg chg="add mod">
          <ac:chgData name="Vita Vygovska" userId="f3d94dd6-5cdb-401c-a362-5a5b01d4fd35" providerId="ADAL" clId="{0D8E8A87-27BF-418C-8934-A0A3F7EFD32C}" dt="2021-04-29T15:33:24.314" v="4515"/>
          <ac:spMkLst>
            <pc:docMk/>
            <pc:sldMk cId="388798289" sldId="399"/>
            <ac:spMk id="6" creationId="{8BC63639-C52E-47D3-ADC5-A4ECA1FE1000}"/>
          </ac:spMkLst>
        </pc:spChg>
        <pc:spChg chg="add mod">
          <ac:chgData name="Vita Vygovska" userId="f3d94dd6-5cdb-401c-a362-5a5b01d4fd35" providerId="ADAL" clId="{0D8E8A87-27BF-418C-8934-A0A3F7EFD32C}" dt="2021-04-29T15:33:32.851" v="4517"/>
          <ac:spMkLst>
            <pc:docMk/>
            <pc:sldMk cId="388798289" sldId="399"/>
            <ac:spMk id="7" creationId="{A6ECA5E5-4E98-456A-8000-B983DD80A3E7}"/>
          </ac:spMkLst>
        </pc:spChg>
      </pc:sldChg>
      <pc:sldChg chg="addSp delSp modSp new mod">
        <pc:chgData name="Vita Vygovska" userId="f3d94dd6-5cdb-401c-a362-5a5b01d4fd35" providerId="ADAL" clId="{0D8E8A87-27BF-418C-8934-A0A3F7EFD32C}" dt="2021-04-29T15:33:31.467" v="4516"/>
        <pc:sldMkLst>
          <pc:docMk/>
          <pc:sldMk cId="1955990092" sldId="400"/>
        </pc:sldMkLst>
        <pc:spChg chg="add mod">
          <ac:chgData name="Vita Vygovska" userId="f3d94dd6-5cdb-401c-a362-5a5b01d4fd35" providerId="ADAL" clId="{0D8E8A87-27BF-418C-8934-A0A3F7EFD32C}" dt="2021-04-29T15:32:20.804" v="4492" actId="14100"/>
          <ac:spMkLst>
            <pc:docMk/>
            <pc:sldMk cId="1955990092" sldId="400"/>
            <ac:spMk id="2" creationId="{0EA0F1EB-AEE6-41AD-B9B1-30B6F396F0A7}"/>
          </ac:spMkLst>
        </pc:spChg>
        <pc:spChg chg="add mod">
          <ac:chgData name="Vita Vygovska" userId="f3d94dd6-5cdb-401c-a362-5a5b01d4fd35" providerId="ADAL" clId="{0D8E8A87-27BF-418C-8934-A0A3F7EFD32C}" dt="2021-04-29T15:32:57.357" v="4511" actId="1076"/>
          <ac:spMkLst>
            <pc:docMk/>
            <pc:sldMk cId="1955990092" sldId="400"/>
            <ac:spMk id="3" creationId="{7D63C14E-1963-4952-9A2B-B3EA56DDBAAB}"/>
          </ac:spMkLst>
        </pc:spChg>
        <pc:spChg chg="add del mod">
          <ac:chgData name="Vita Vygovska" userId="f3d94dd6-5cdb-401c-a362-5a5b01d4fd35" providerId="ADAL" clId="{0D8E8A87-27BF-418C-8934-A0A3F7EFD32C}" dt="2021-04-29T15:33:13.751" v="4513" actId="478"/>
          <ac:spMkLst>
            <pc:docMk/>
            <pc:sldMk cId="1955990092" sldId="400"/>
            <ac:spMk id="4" creationId="{71CAE6A1-F6E4-4108-8294-4BF021D1CE19}"/>
          </ac:spMkLst>
        </pc:spChg>
        <pc:spChg chg="add mod">
          <ac:chgData name="Vita Vygovska" userId="f3d94dd6-5cdb-401c-a362-5a5b01d4fd35" providerId="ADAL" clId="{0D8E8A87-27BF-418C-8934-A0A3F7EFD32C}" dt="2021-04-29T15:33:20.909" v="4514"/>
          <ac:spMkLst>
            <pc:docMk/>
            <pc:sldMk cId="1955990092" sldId="400"/>
            <ac:spMk id="5" creationId="{2F6E004C-7150-4114-9925-4C855A6D313A}"/>
          </ac:spMkLst>
        </pc:spChg>
        <pc:spChg chg="add mod">
          <ac:chgData name="Vita Vygovska" userId="f3d94dd6-5cdb-401c-a362-5a5b01d4fd35" providerId="ADAL" clId="{0D8E8A87-27BF-418C-8934-A0A3F7EFD32C}" dt="2021-04-29T15:33:31.467" v="4516"/>
          <ac:spMkLst>
            <pc:docMk/>
            <pc:sldMk cId="1955990092" sldId="400"/>
            <ac:spMk id="6" creationId="{2571C67B-DD85-4AE3-8272-BFB816028FA0}"/>
          </ac:spMkLst>
        </pc:spChg>
      </pc:sldChg>
      <pc:sldChg chg="addSp modSp new mod">
        <pc:chgData name="Vita Vygovska" userId="f3d94dd6-5cdb-401c-a362-5a5b01d4fd35" providerId="ADAL" clId="{0D8E8A87-27BF-418C-8934-A0A3F7EFD32C}" dt="2021-04-29T15:50:32.467" v="4699"/>
        <pc:sldMkLst>
          <pc:docMk/>
          <pc:sldMk cId="416264230" sldId="401"/>
        </pc:sldMkLst>
        <pc:spChg chg="add mod">
          <ac:chgData name="Vita Vygovska" userId="f3d94dd6-5cdb-401c-a362-5a5b01d4fd35" providerId="ADAL" clId="{0D8E8A87-27BF-418C-8934-A0A3F7EFD32C}" dt="2021-04-29T15:47:23.899" v="4678" actId="20577"/>
          <ac:spMkLst>
            <pc:docMk/>
            <pc:sldMk cId="416264230" sldId="401"/>
            <ac:spMk id="2" creationId="{15F98583-80DC-4575-A789-23FEC4F41818}"/>
          </ac:spMkLst>
        </pc:spChg>
        <pc:spChg chg="add mod">
          <ac:chgData name="Vita Vygovska" userId="f3d94dd6-5cdb-401c-a362-5a5b01d4fd35" providerId="ADAL" clId="{0D8E8A87-27BF-418C-8934-A0A3F7EFD32C}" dt="2021-04-29T15:50:32.467" v="4699"/>
          <ac:spMkLst>
            <pc:docMk/>
            <pc:sldMk cId="416264230" sldId="401"/>
            <ac:spMk id="3" creationId="{331E1E30-E9F8-4267-8B35-FDBE7B72BE85}"/>
          </ac:spMkLst>
        </pc:spChg>
      </pc:sldChg>
      <pc:sldChg chg="addSp modSp new del mod">
        <pc:chgData name="Vita Vygovska" userId="f3d94dd6-5cdb-401c-a362-5a5b01d4fd35" providerId="ADAL" clId="{0D8E8A87-27BF-418C-8934-A0A3F7EFD32C}" dt="2021-04-30T11:27:31.848" v="7282" actId="2696"/>
        <pc:sldMkLst>
          <pc:docMk/>
          <pc:sldMk cId="2750769550" sldId="402"/>
        </pc:sldMkLst>
        <pc:spChg chg="add mod">
          <ac:chgData name="Vita Vygovska" userId="f3d94dd6-5cdb-401c-a362-5a5b01d4fd35" providerId="ADAL" clId="{0D8E8A87-27BF-418C-8934-A0A3F7EFD32C}" dt="2021-04-29T16:34:32.460" v="4730" actId="403"/>
          <ac:spMkLst>
            <pc:docMk/>
            <pc:sldMk cId="2750769550" sldId="402"/>
            <ac:spMk id="2" creationId="{0B965950-13AB-43E4-9D44-97BD214F4415}"/>
          </ac:spMkLst>
        </pc:spChg>
        <pc:spChg chg="add mod">
          <ac:chgData name="Vita Vygovska" userId="f3d94dd6-5cdb-401c-a362-5a5b01d4fd35" providerId="ADAL" clId="{0D8E8A87-27BF-418C-8934-A0A3F7EFD32C}" dt="2021-04-29T16:49:13.630" v="5658" actId="20577"/>
          <ac:spMkLst>
            <pc:docMk/>
            <pc:sldMk cId="2750769550" sldId="402"/>
            <ac:spMk id="4" creationId="{7FAB3742-27E9-4CC8-8E6D-55748DF604A3}"/>
          </ac:spMkLst>
        </pc:spChg>
        <pc:picChg chg="add mod">
          <ac:chgData name="Vita Vygovska" userId="f3d94dd6-5cdb-401c-a362-5a5b01d4fd35" providerId="ADAL" clId="{0D8E8A87-27BF-418C-8934-A0A3F7EFD32C}" dt="2021-04-29T17:01:57.187" v="6156" actId="14100"/>
          <ac:picMkLst>
            <pc:docMk/>
            <pc:sldMk cId="2750769550" sldId="402"/>
            <ac:picMk id="6146" creationId="{ACE61F49-8B05-4EAB-ACEB-20617C50C013}"/>
          </ac:picMkLst>
        </pc:picChg>
      </pc:sldChg>
      <pc:sldChg chg="addSp delSp modSp new del mod">
        <pc:chgData name="Vita Vygovska" userId="f3d94dd6-5cdb-401c-a362-5a5b01d4fd35" providerId="ADAL" clId="{0D8E8A87-27BF-418C-8934-A0A3F7EFD32C}" dt="2021-04-30T11:27:31.848" v="7282" actId="2696"/>
        <pc:sldMkLst>
          <pc:docMk/>
          <pc:sldMk cId="993331387" sldId="403"/>
        </pc:sldMkLst>
        <pc:spChg chg="add mod">
          <ac:chgData name="Vita Vygovska" userId="f3d94dd6-5cdb-401c-a362-5a5b01d4fd35" providerId="ADAL" clId="{0D8E8A87-27BF-418C-8934-A0A3F7EFD32C}" dt="2021-04-29T16:41:48.540" v="5145" actId="404"/>
          <ac:spMkLst>
            <pc:docMk/>
            <pc:sldMk cId="993331387" sldId="403"/>
            <ac:spMk id="2" creationId="{78F4661E-0440-4F9E-8D74-6F191443CF2F}"/>
          </ac:spMkLst>
        </pc:spChg>
        <pc:spChg chg="add del mod">
          <ac:chgData name="Vita Vygovska" userId="f3d94dd6-5cdb-401c-a362-5a5b01d4fd35" providerId="ADAL" clId="{0D8E8A87-27BF-418C-8934-A0A3F7EFD32C}" dt="2021-04-29T17:09:07.917" v="6191" actId="21"/>
          <ac:spMkLst>
            <pc:docMk/>
            <pc:sldMk cId="993331387" sldId="403"/>
            <ac:spMk id="3" creationId="{09F2F52A-AA69-4122-82F2-543A21AB00D4}"/>
          </ac:spMkLst>
        </pc:spChg>
        <pc:spChg chg="add mod">
          <ac:chgData name="Vita Vygovska" userId="f3d94dd6-5cdb-401c-a362-5a5b01d4fd35" providerId="ADAL" clId="{0D8E8A87-27BF-418C-8934-A0A3F7EFD32C}" dt="2021-04-29T17:10:37.024" v="6263" actId="1076"/>
          <ac:spMkLst>
            <pc:docMk/>
            <pc:sldMk cId="993331387" sldId="403"/>
            <ac:spMk id="4" creationId="{C71119BC-D20C-4543-9567-F9FCCE532857}"/>
          </ac:spMkLst>
        </pc:spChg>
        <pc:picChg chg="add mod">
          <ac:chgData name="Vita Vygovska" userId="f3d94dd6-5cdb-401c-a362-5a5b01d4fd35" providerId="ADAL" clId="{0D8E8A87-27BF-418C-8934-A0A3F7EFD32C}" dt="2021-04-29T17:10:39.184" v="6264" actId="1076"/>
          <ac:picMkLst>
            <pc:docMk/>
            <pc:sldMk cId="993331387" sldId="403"/>
            <ac:picMk id="7170" creationId="{81917058-F86C-4B94-B071-7FAF336EFAD6}"/>
          </ac:picMkLst>
        </pc:picChg>
      </pc:sldChg>
      <pc:sldChg chg="addSp delSp modSp new del mod ord">
        <pc:chgData name="Vita Vygovska" userId="f3d94dd6-5cdb-401c-a362-5a5b01d4fd35" providerId="ADAL" clId="{0D8E8A87-27BF-418C-8934-A0A3F7EFD32C}" dt="2021-04-30T11:27:31.848" v="7282" actId="2696"/>
        <pc:sldMkLst>
          <pc:docMk/>
          <pc:sldMk cId="3457395006" sldId="404"/>
        </pc:sldMkLst>
        <pc:spChg chg="add mod">
          <ac:chgData name="Vita Vygovska" userId="f3d94dd6-5cdb-401c-a362-5a5b01d4fd35" providerId="ADAL" clId="{0D8E8A87-27BF-418C-8934-A0A3F7EFD32C}" dt="2021-04-29T17:07:15.856" v="6186"/>
          <ac:spMkLst>
            <pc:docMk/>
            <pc:sldMk cId="3457395006" sldId="404"/>
            <ac:spMk id="2" creationId="{06C9A68F-B049-458E-9DA6-04445CE9A587}"/>
          </ac:spMkLst>
        </pc:spChg>
        <pc:spChg chg="add mod">
          <ac:chgData name="Vita Vygovska" userId="f3d94dd6-5cdb-401c-a362-5a5b01d4fd35" providerId="ADAL" clId="{0D8E8A87-27BF-418C-8934-A0A3F7EFD32C}" dt="2021-04-29T17:24:57.620" v="6461" actId="1076"/>
          <ac:spMkLst>
            <pc:docMk/>
            <pc:sldMk cId="3457395006" sldId="404"/>
            <ac:spMk id="4" creationId="{889D0224-2391-4B64-B588-907BE6B858C6}"/>
          </ac:spMkLst>
        </pc:spChg>
        <pc:spChg chg="add mod">
          <ac:chgData name="Vita Vygovska" userId="f3d94dd6-5cdb-401c-a362-5a5b01d4fd35" providerId="ADAL" clId="{0D8E8A87-27BF-418C-8934-A0A3F7EFD32C}" dt="2021-04-29T17:23:54.397" v="6440" actId="20577"/>
          <ac:spMkLst>
            <pc:docMk/>
            <pc:sldMk cId="3457395006" sldId="404"/>
            <ac:spMk id="5" creationId="{9D40990A-3A2D-4259-96F9-66D514256D1F}"/>
          </ac:spMkLst>
        </pc:spChg>
        <pc:spChg chg="add del mod">
          <ac:chgData name="Vita Vygovska" userId="f3d94dd6-5cdb-401c-a362-5a5b01d4fd35" providerId="ADAL" clId="{0D8E8A87-27BF-418C-8934-A0A3F7EFD32C}" dt="2021-04-29T17:11:01.419" v="6268"/>
          <ac:spMkLst>
            <pc:docMk/>
            <pc:sldMk cId="3457395006" sldId="404"/>
            <ac:spMk id="6" creationId="{BF07578C-A044-4EC8-AC46-936A483E0C93}"/>
          </ac:spMkLst>
        </pc:spChg>
      </pc:sldChg>
      <pc:sldChg chg="addSp modSp new mod ord">
        <pc:chgData name="Vita Vygovska" userId="f3d94dd6-5cdb-401c-a362-5a5b01d4fd35" providerId="ADAL" clId="{0D8E8A87-27BF-418C-8934-A0A3F7EFD32C}" dt="2021-04-29T17:34:09.661" v="6843"/>
        <pc:sldMkLst>
          <pc:docMk/>
          <pc:sldMk cId="1351308227" sldId="405"/>
        </pc:sldMkLst>
        <pc:spChg chg="add mod">
          <ac:chgData name="Vita Vygovska" userId="f3d94dd6-5cdb-401c-a362-5a5b01d4fd35" providerId="ADAL" clId="{0D8E8A87-27BF-418C-8934-A0A3F7EFD32C}" dt="2021-04-29T17:17:09.855" v="6358" actId="403"/>
          <ac:spMkLst>
            <pc:docMk/>
            <pc:sldMk cId="1351308227" sldId="405"/>
            <ac:spMk id="2" creationId="{E7DC3710-748C-4D61-8662-A5DD875723E2}"/>
          </ac:spMkLst>
        </pc:spChg>
        <pc:spChg chg="add mod">
          <ac:chgData name="Vita Vygovska" userId="f3d94dd6-5cdb-401c-a362-5a5b01d4fd35" providerId="ADAL" clId="{0D8E8A87-27BF-418C-8934-A0A3F7EFD32C}" dt="2021-04-29T17:31:59.276" v="6838" actId="1076"/>
          <ac:spMkLst>
            <pc:docMk/>
            <pc:sldMk cId="1351308227" sldId="405"/>
            <ac:spMk id="3" creationId="{12667263-397A-4357-A3EF-775BB5A0E5D2}"/>
          </ac:spMkLst>
        </pc:spChg>
        <pc:spChg chg="add mod">
          <ac:chgData name="Vita Vygovska" userId="f3d94dd6-5cdb-401c-a362-5a5b01d4fd35" providerId="ADAL" clId="{0D8E8A87-27BF-418C-8934-A0A3F7EFD32C}" dt="2021-04-29T17:31:50.750" v="6837" actId="20577"/>
          <ac:spMkLst>
            <pc:docMk/>
            <pc:sldMk cId="1351308227" sldId="405"/>
            <ac:spMk id="4" creationId="{D170CAF8-0CB3-4C01-AEB2-3469DF71465E}"/>
          </ac:spMkLst>
        </pc:spChg>
        <pc:picChg chg="add mod">
          <ac:chgData name="Vita Vygovska" userId="f3d94dd6-5cdb-401c-a362-5a5b01d4fd35" providerId="ADAL" clId="{0D8E8A87-27BF-418C-8934-A0A3F7EFD32C}" dt="2021-04-29T17:32:45.420" v="6841" actId="1076"/>
          <ac:picMkLst>
            <pc:docMk/>
            <pc:sldMk cId="1351308227" sldId="405"/>
            <ac:picMk id="8194" creationId="{2319CE40-0C99-4460-B5F7-EB0A5184B737}"/>
          </ac:picMkLst>
        </pc:picChg>
      </pc:sldChg>
      <pc:sldChg chg="addSp modSp new del mod">
        <pc:chgData name="Vita Vygovska" userId="f3d94dd6-5cdb-401c-a362-5a5b01d4fd35" providerId="ADAL" clId="{0D8E8A87-27BF-418C-8934-A0A3F7EFD32C}" dt="2021-04-30T11:27:31.848" v="7282" actId="2696"/>
        <pc:sldMkLst>
          <pc:docMk/>
          <pc:sldMk cId="1248853206" sldId="406"/>
        </pc:sldMkLst>
        <pc:spChg chg="add mod">
          <ac:chgData name="Vita Vygovska" userId="f3d94dd6-5cdb-401c-a362-5a5b01d4fd35" providerId="ADAL" clId="{0D8E8A87-27BF-418C-8934-A0A3F7EFD32C}" dt="2021-04-29T17:36:38.049" v="6926" actId="403"/>
          <ac:spMkLst>
            <pc:docMk/>
            <pc:sldMk cId="1248853206" sldId="406"/>
            <ac:spMk id="2" creationId="{94EBE801-9071-4921-A12A-04F00DF4972F}"/>
          </ac:spMkLst>
        </pc:spChg>
        <pc:picChg chg="add mod">
          <ac:chgData name="Vita Vygovska" userId="f3d94dd6-5cdb-401c-a362-5a5b01d4fd35" providerId="ADAL" clId="{0D8E8A87-27BF-418C-8934-A0A3F7EFD32C}" dt="2021-04-29T17:47:55.200" v="7208" actId="1076"/>
          <ac:picMkLst>
            <pc:docMk/>
            <pc:sldMk cId="1248853206" sldId="406"/>
            <ac:picMk id="11266" creationId="{A782EBAB-A732-4E61-837B-78EFFB0F84A1}"/>
          </ac:picMkLst>
        </pc:picChg>
      </pc:sldChg>
      <pc:sldChg chg="addSp modSp new del">
        <pc:chgData name="Vita Vygovska" userId="f3d94dd6-5cdb-401c-a362-5a5b01d4fd35" providerId="ADAL" clId="{0D8E8A87-27BF-418C-8934-A0A3F7EFD32C}" dt="2021-04-30T11:27:31.848" v="7282" actId="2696"/>
        <pc:sldMkLst>
          <pc:docMk/>
          <pc:sldMk cId="3569316779" sldId="407"/>
        </pc:sldMkLst>
        <pc:picChg chg="add mod">
          <ac:chgData name="Vita Vygovska" userId="f3d94dd6-5cdb-401c-a362-5a5b01d4fd35" providerId="ADAL" clId="{0D8E8A87-27BF-418C-8934-A0A3F7EFD32C}" dt="2021-04-29T17:38:04.262" v="6930" actId="1076"/>
          <ac:picMkLst>
            <pc:docMk/>
            <pc:sldMk cId="3569316779" sldId="407"/>
            <ac:picMk id="10242" creationId="{0F11ABD7-C9CF-4CCC-8792-F88236959CB0}"/>
          </ac:picMkLst>
        </pc:picChg>
      </pc:sldChg>
      <pc:sldChg chg="addSp delSp modSp new mod">
        <pc:chgData name="Vita Vygovska" userId="f3d94dd6-5cdb-401c-a362-5a5b01d4fd35" providerId="ADAL" clId="{0D8E8A87-27BF-418C-8934-A0A3F7EFD32C}" dt="2021-04-29T17:45:05.584" v="7202" actId="20577"/>
        <pc:sldMkLst>
          <pc:docMk/>
          <pc:sldMk cId="488309500" sldId="408"/>
        </pc:sldMkLst>
        <pc:spChg chg="add mod">
          <ac:chgData name="Vita Vygovska" userId="f3d94dd6-5cdb-401c-a362-5a5b01d4fd35" providerId="ADAL" clId="{0D8E8A87-27BF-418C-8934-A0A3F7EFD32C}" dt="2021-04-29T17:39:25.753" v="6973" actId="404"/>
          <ac:spMkLst>
            <pc:docMk/>
            <pc:sldMk cId="488309500" sldId="408"/>
            <ac:spMk id="2" creationId="{934665E5-C79E-4EFC-9297-EFBF5C96C3C1}"/>
          </ac:spMkLst>
        </pc:spChg>
        <pc:spChg chg="add del mod">
          <ac:chgData name="Vita Vygovska" userId="f3d94dd6-5cdb-401c-a362-5a5b01d4fd35" providerId="ADAL" clId="{0D8E8A87-27BF-418C-8934-A0A3F7EFD32C}" dt="2021-04-29T17:39:38.111" v="6976"/>
          <ac:spMkLst>
            <pc:docMk/>
            <pc:sldMk cId="488309500" sldId="408"/>
            <ac:spMk id="3" creationId="{29F58719-4426-46BD-BE57-4BE01DA675C2}"/>
          </ac:spMkLst>
        </pc:spChg>
        <pc:spChg chg="add mod">
          <ac:chgData name="Vita Vygovska" userId="f3d94dd6-5cdb-401c-a362-5a5b01d4fd35" providerId="ADAL" clId="{0D8E8A87-27BF-418C-8934-A0A3F7EFD32C}" dt="2021-04-29T17:45:05.584" v="7202" actId="20577"/>
          <ac:spMkLst>
            <pc:docMk/>
            <pc:sldMk cId="488309500" sldId="408"/>
            <ac:spMk id="5" creationId="{0BC09FB5-F49C-4A14-8710-013DE1F9AE54}"/>
          </ac:spMkLst>
        </pc:spChg>
      </pc:sldChg>
      <pc:sldMasterChg chg="delSldLayout">
        <pc:chgData name="Vita Vygovska" userId="f3d94dd6-5cdb-401c-a362-5a5b01d4fd35" providerId="ADAL" clId="{0D8E8A87-27BF-418C-8934-A0A3F7EFD32C}" dt="2021-04-29T17:48:33.744" v="7209" actId="47"/>
        <pc:sldMasterMkLst>
          <pc:docMk/>
          <pc:sldMasterMk cId="0" sldId="2147483659"/>
        </pc:sldMasterMkLst>
        <pc:sldLayoutChg chg="del">
          <pc:chgData name="Vita Vygovska" userId="f3d94dd6-5cdb-401c-a362-5a5b01d4fd35" providerId="ADAL" clId="{0D8E8A87-27BF-418C-8934-A0A3F7EFD32C}" dt="2021-04-29T17:48:33.744" v="7209" actId="47"/>
          <pc:sldLayoutMkLst>
            <pc:docMk/>
            <pc:sldMasterMk cId="0" sldId="2147483659"/>
            <pc:sldLayoutMk cId="230300026" sldId="214748366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1DD171-D7AD-4963-8E7C-99AAE3CFD9A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1BEF54-F438-414F-A59E-742E6204DA3E}">
      <dgm:prSet phldrT="[Text]" custT="1"/>
      <dgm:spPr/>
      <dgm:t>
        <a:bodyPr/>
        <a:lstStyle/>
        <a:p>
          <a:r>
            <a:rPr lang="en-US" sz="1800" dirty="0"/>
            <a:t>CEO</a:t>
          </a:r>
        </a:p>
      </dgm:t>
    </dgm:pt>
    <dgm:pt modelId="{368FA35B-D95D-4446-949B-5DC999007DD4}" type="parTrans" cxnId="{4E0A6730-63D2-47BF-8ACE-8E47A7CA0F55}">
      <dgm:prSet/>
      <dgm:spPr/>
      <dgm:t>
        <a:bodyPr/>
        <a:lstStyle/>
        <a:p>
          <a:endParaRPr lang="en-US"/>
        </a:p>
      </dgm:t>
    </dgm:pt>
    <dgm:pt modelId="{6A6DCC95-D900-4A6F-BB4C-92E7CE3224BB}" type="sibTrans" cxnId="{4E0A6730-63D2-47BF-8ACE-8E47A7CA0F55}">
      <dgm:prSet/>
      <dgm:spPr/>
      <dgm:t>
        <a:bodyPr/>
        <a:lstStyle/>
        <a:p>
          <a:endParaRPr lang="en-US"/>
        </a:p>
      </dgm:t>
    </dgm:pt>
    <dgm:pt modelId="{791E24EA-B185-45C9-B8D8-6BE17BD14FBC}">
      <dgm:prSet phldrT="[Text]" custT="1"/>
      <dgm:spPr/>
      <dgm:t>
        <a:bodyPr/>
        <a:lstStyle/>
        <a:p>
          <a:r>
            <a:rPr lang="en-US" sz="2000" dirty="0"/>
            <a:t>WTS</a:t>
          </a:r>
        </a:p>
      </dgm:t>
    </dgm:pt>
    <dgm:pt modelId="{D4B0E2EC-D99A-46FD-ABEE-047F7EFEF1F8}" type="parTrans" cxnId="{B8D6472D-9B77-4BE1-BB20-DED1745B6A28}">
      <dgm:prSet/>
      <dgm:spPr/>
      <dgm:t>
        <a:bodyPr/>
        <a:lstStyle/>
        <a:p>
          <a:endParaRPr lang="en-US"/>
        </a:p>
      </dgm:t>
    </dgm:pt>
    <dgm:pt modelId="{0C9C79D6-0D14-4D11-8EEC-865C43543A7D}" type="sibTrans" cxnId="{B8D6472D-9B77-4BE1-BB20-DED1745B6A28}">
      <dgm:prSet/>
      <dgm:spPr/>
      <dgm:t>
        <a:bodyPr/>
        <a:lstStyle/>
        <a:p>
          <a:endParaRPr lang="en-US"/>
        </a:p>
      </dgm:t>
    </dgm:pt>
    <dgm:pt modelId="{2BC8678F-46CC-4850-9F6E-9645DFDCCB4F}">
      <dgm:prSet phldrT="[Text]" custT="1"/>
      <dgm:spPr/>
      <dgm:t>
        <a:bodyPr/>
        <a:lstStyle/>
        <a:p>
          <a:r>
            <a:rPr lang="en-US" sz="2400" dirty="0"/>
            <a:t>GM</a:t>
          </a:r>
        </a:p>
      </dgm:t>
    </dgm:pt>
    <dgm:pt modelId="{2CE4F07B-3A06-4621-8466-C3CBB758EB91}" type="parTrans" cxnId="{E521CDFC-9D27-4969-ACDB-E94A233FD197}">
      <dgm:prSet/>
      <dgm:spPr/>
      <dgm:t>
        <a:bodyPr/>
        <a:lstStyle/>
        <a:p>
          <a:endParaRPr lang="en-US"/>
        </a:p>
      </dgm:t>
    </dgm:pt>
    <dgm:pt modelId="{A354C679-0E3A-4C90-8B92-9B7E82282C27}" type="sibTrans" cxnId="{E521CDFC-9D27-4969-ACDB-E94A233FD197}">
      <dgm:prSet/>
      <dgm:spPr/>
      <dgm:t>
        <a:bodyPr/>
        <a:lstStyle/>
        <a:p>
          <a:endParaRPr lang="en-US"/>
        </a:p>
      </dgm:t>
    </dgm:pt>
    <dgm:pt modelId="{97059EA2-1C09-4FE6-A0E2-FAA9263F79AF}">
      <dgm:prSet phldrT="[Text]"/>
      <dgm:spPr/>
      <dgm:t>
        <a:bodyPr/>
        <a:lstStyle/>
        <a:p>
          <a:r>
            <a:rPr lang="en-US" dirty="0"/>
            <a:t>SEAMSTER</a:t>
          </a:r>
        </a:p>
      </dgm:t>
    </dgm:pt>
    <dgm:pt modelId="{3CB91D6D-A102-45B3-B293-DB499B0D5F63}" type="parTrans" cxnId="{76F7213A-B9E8-484B-8B82-B9D498A2BE05}">
      <dgm:prSet/>
      <dgm:spPr/>
      <dgm:t>
        <a:bodyPr/>
        <a:lstStyle/>
        <a:p>
          <a:endParaRPr lang="en-US"/>
        </a:p>
      </dgm:t>
    </dgm:pt>
    <dgm:pt modelId="{68EFABD6-976D-447F-B67D-DACD4DF16EAD}" type="sibTrans" cxnId="{76F7213A-B9E8-484B-8B82-B9D498A2BE05}">
      <dgm:prSet/>
      <dgm:spPr/>
      <dgm:t>
        <a:bodyPr/>
        <a:lstStyle/>
        <a:p>
          <a:endParaRPr lang="en-US"/>
        </a:p>
      </dgm:t>
    </dgm:pt>
    <dgm:pt modelId="{1DB34BE3-E2C2-460A-9AB6-F830F8402490}">
      <dgm:prSet phldrT="[Text]"/>
      <dgm:spPr/>
      <dgm:t>
        <a:bodyPr/>
        <a:lstStyle/>
        <a:p>
          <a:r>
            <a:rPr lang="en-US" dirty="0"/>
            <a:t>INSTALLER</a:t>
          </a:r>
        </a:p>
      </dgm:t>
    </dgm:pt>
    <dgm:pt modelId="{448723F7-A3CC-404D-B7FA-553F61286F0F}" type="parTrans" cxnId="{59539D5B-5792-4332-B085-0B9088651764}">
      <dgm:prSet/>
      <dgm:spPr/>
      <dgm:t>
        <a:bodyPr/>
        <a:lstStyle/>
        <a:p>
          <a:endParaRPr lang="en-US"/>
        </a:p>
      </dgm:t>
    </dgm:pt>
    <dgm:pt modelId="{F3D9E588-8DDA-4B48-9F81-F176DC3B6B19}" type="sibTrans" cxnId="{59539D5B-5792-4332-B085-0B9088651764}">
      <dgm:prSet/>
      <dgm:spPr/>
      <dgm:t>
        <a:bodyPr/>
        <a:lstStyle/>
        <a:p>
          <a:endParaRPr lang="en-US"/>
        </a:p>
      </dgm:t>
    </dgm:pt>
    <dgm:pt modelId="{7ABC79F3-3AFE-41EE-B25A-FCB2B22F617D}">
      <dgm:prSet phldrT="[Text]"/>
      <dgm:spPr/>
      <dgm:t>
        <a:bodyPr/>
        <a:lstStyle/>
        <a:p>
          <a:r>
            <a:rPr lang="en-US" dirty="0"/>
            <a:t>BOOKKEEPER</a:t>
          </a:r>
        </a:p>
      </dgm:t>
    </dgm:pt>
    <dgm:pt modelId="{62141D42-17F5-4B2A-897F-CD13DC87F579}" type="parTrans" cxnId="{D3F2BE85-0729-48A1-B96E-58136F21A2B9}">
      <dgm:prSet/>
      <dgm:spPr/>
      <dgm:t>
        <a:bodyPr/>
        <a:lstStyle/>
        <a:p>
          <a:endParaRPr lang="en-US"/>
        </a:p>
      </dgm:t>
    </dgm:pt>
    <dgm:pt modelId="{1216C80F-C3C5-4EE9-AB78-B432128CB44F}" type="sibTrans" cxnId="{D3F2BE85-0729-48A1-B96E-58136F21A2B9}">
      <dgm:prSet/>
      <dgm:spPr/>
      <dgm:t>
        <a:bodyPr/>
        <a:lstStyle/>
        <a:p>
          <a:endParaRPr lang="en-US"/>
        </a:p>
      </dgm:t>
    </dgm:pt>
    <dgm:pt modelId="{4BB90B51-AB6A-4184-9C97-0C447CC230C9}">
      <dgm:prSet phldrT="[Text]"/>
      <dgm:spPr/>
      <dgm:t>
        <a:bodyPr/>
        <a:lstStyle/>
        <a:p>
          <a:r>
            <a:rPr lang="en-US" dirty="0"/>
            <a:t>MARKETING</a:t>
          </a:r>
        </a:p>
        <a:p>
          <a:r>
            <a:rPr lang="en-US" dirty="0"/>
            <a:t>COORDINATOR</a:t>
          </a:r>
        </a:p>
      </dgm:t>
    </dgm:pt>
    <dgm:pt modelId="{CB7C6C68-D939-4E78-B836-D9578B80C421}" type="parTrans" cxnId="{F38B5333-CBFF-4E4E-BEAC-F83BACA4D895}">
      <dgm:prSet/>
      <dgm:spPr/>
      <dgm:t>
        <a:bodyPr/>
        <a:lstStyle/>
        <a:p>
          <a:endParaRPr lang="en-US"/>
        </a:p>
      </dgm:t>
    </dgm:pt>
    <dgm:pt modelId="{564274A3-607B-45E1-9051-FB0941ECA97C}" type="sibTrans" cxnId="{F38B5333-CBFF-4E4E-BEAC-F83BACA4D895}">
      <dgm:prSet/>
      <dgm:spPr/>
      <dgm:t>
        <a:bodyPr/>
        <a:lstStyle/>
        <a:p>
          <a:endParaRPr lang="en-US"/>
        </a:p>
      </dgm:t>
    </dgm:pt>
    <dgm:pt modelId="{F1EB7D77-B679-42D3-B277-901F63E4BC27}" type="pres">
      <dgm:prSet presAssocID="{8A1DD171-D7AD-4963-8E7C-99AAE3CFD9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3A7A905-3199-42FB-9004-B99CF0100275}" type="pres">
      <dgm:prSet presAssocID="{071BEF54-F438-414F-A59E-742E6204DA3E}" presName="hierRoot1" presStyleCnt="0">
        <dgm:presLayoutVars>
          <dgm:hierBranch val="init"/>
        </dgm:presLayoutVars>
      </dgm:prSet>
      <dgm:spPr/>
    </dgm:pt>
    <dgm:pt modelId="{C1CD0C4E-B849-4D40-A052-A0D39EF05252}" type="pres">
      <dgm:prSet presAssocID="{071BEF54-F438-414F-A59E-742E6204DA3E}" presName="rootComposite1" presStyleCnt="0"/>
      <dgm:spPr/>
    </dgm:pt>
    <dgm:pt modelId="{9BF33854-E36C-402F-9EFC-D9DD3976DEF9}" type="pres">
      <dgm:prSet presAssocID="{071BEF54-F438-414F-A59E-742E6204DA3E}" presName="rootText1" presStyleLbl="node0" presStyleIdx="0" presStyleCnt="1" custLinFactNeighborX="-460" custLinFactNeighborY="-60662">
        <dgm:presLayoutVars>
          <dgm:chPref val="3"/>
        </dgm:presLayoutVars>
      </dgm:prSet>
      <dgm:spPr/>
    </dgm:pt>
    <dgm:pt modelId="{79D59806-1268-4E87-B090-05089AD61E37}" type="pres">
      <dgm:prSet presAssocID="{071BEF54-F438-414F-A59E-742E6204DA3E}" presName="rootConnector1" presStyleLbl="node1" presStyleIdx="0" presStyleCnt="0"/>
      <dgm:spPr/>
    </dgm:pt>
    <dgm:pt modelId="{C5E777E2-A86D-40C8-9143-F8CFC1C7441F}" type="pres">
      <dgm:prSet presAssocID="{071BEF54-F438-414F-A59E-742E6204DA3E}" presName="hierChild2" presStyleCnt="0"/>
      <dgm:spPr/>
    </dgm:pt>
    <dgm:pt modelId="{6414316D-1533-4822-A05D-25D3EFBEFD70}" type="pres">
      <dgm:prSet presAssocID="{D4B0E2EC-D99A-46FD-ABEE-047F7EFEF1F8}" presName="Name37" presStyleLbl="parChTrans1D2" presStyleIdx="0" presStyleCnt="6"/>
      <dgm:spPr/>
    </dgm:pt>
    <dgm:pt modelId="{9DEDFF5F-5988-45D3-98C6-6276E8D858D0}" type="pres">
      <dgm:prSet presAssocID="{791E24EA-B185-45C9-B8D8-6BE17BD14FBC}" presName="hierRoot2" presStyleCnt="0">
        <dgm:presLayoutVars>
          <dgm:hierBranch val="init"/>
        </dgm:presLayoutVars>
      </dgm:prSet>
      <dgm:spPr/>
    </dgm:pt>
    <dgm:pt modelId="{BEA82FCF-BCDD-4771-84BE-E84B00404DDE}" type="pres">
      <dgm:prSet presAssocID="{791E24EA-B185-45C9-B8D8-6BE17BD14FBC}" presName="rootComposite" presStyleCnt="0"/>
      <dgm:spPr/>
    </dgm:pt>
    <dgm:pt modelId="{3781BF78-FF82-4096-8DB8-A03FAE166BFE}" type="pres">
      <dgm:prSet presAssocID="{791E24EA-B185-45C9-B8D8-6BE17BD14FBC}" presName="rootText" presStyleLbl="node2" presStyleIdx="0" presStyleCnt="6">
        <dgm:presLayoutVars>
          <dgm:chPref val="3"/>
        </dgm:presLayoutVars>
      </dgm:prSet>
      <dgm:spPr/>
    </dgm:pt>
    <dgm:pt modelId="{9E137D85-34DA-469D-A7F5-5BA90709A252}" type="pres">
      <dgm:prSet presAssocID="{791E24EA-B185-45C9-B8D8-6BE17BD14FBC}" presName="rootConnector" presStyleLbl="node2" presStyleIdx="0" presStyleCnt="6"/>
      <dgm:spPr/>
    </dgm:pt>
    <dgm:pt modelId="{CF1B1755-5DFA-4468-BA78-E80069358461}" type="pres">
      <dgm:prSet presAssocID="{791E24EA-B185-45C9-B8D8-6BE17BD14FBC}" presName="hierChild4" presStyleCnt="0"/>
      <dgm:spPr/>
    </dgm:pt>
    <dgm:pt modelId="{2FDEAFA8-4272-4380-9DAB-B404F321A16B}" type="pres">
      <dgm:prSet presAssocID="{791E24EA-B185-45C9-B8D8-6BE17BD14FBC}" presName="hierChild5" presStyleCnt="0"/>
      <dgm:spPr/>
    </dgm:pt>
    <dgm:pt modelId="{72AF50F2-CCA4-4240-8D29-2C00C701D80B}" type="pres">
      <dgm:prSet presAssocID="{2CE4F07B-3A06-4621-8466-C3CBB758EB91}" presName="Name37" presStyleLbl="parChTrans1D2" presStyleIdx="1" presStyleCnt="6"/>
      <dgm:spPr/>
    </dgm:pt>
    <dgm:pt modelId="{28CFA5DD-1F27-4B9D-80ED-27549EB7EA8D}" type="pres">
      <dgm:prSet presAssocID="{2BC8678F-46CC-4850-9F6E-9645DFDCCB4F}" presName="hierRoot2" presStyleCnt="0">
        <dgm:presLayoutVars>
          <dgm:hierBranch val="init"/>
        </dgm:presLayoutVars>
      </dgm:prSet>
      <dgm:spPr/>
    </dgm:pt>
    <dgm:pt modelId="{4E6E8F80-952E-4777-B289-589F1C8E0830}" type="pres">
      <dgm:prSet presAssocID="{2BC8678F-46CC-4850-9F6E-9645DFDCCB4F}" presName="rootComposite" presStyleCnt="0"/>
      <dgm:spPr/>
    </dgm:pt>
    <dgm:pt modelId="{ABED45F0-1084-4AAA-B078-AA17DFEAF543}" type="pres">
      <dgm:prSet presAssocID="{2BC8678F-46CC-4850-9F6E-9645DFDCCB4F}" presName="rootText" presStyleLbl="node2" presStyleIdx="1" presStyleCnt="6">
        <dgm:presLayoutVars>
          <dgm:chPref val="3"/>
        </dgm:presLayoutVars>
      </dgm:prSet>
      <dgm:spPr/>
    </dgm:pt>
    <dgm:pt modelId="{ABF8F83F-A66D-443B-91D1-0EB1DCCE3EF8}" type="pres">
      <dgm:prSet presAssocID="{2BC8678F-46CC-4850-9F6E-9645DFDCCB4F}" presName="rootConnector" presStyleLbl="node2" presStyleIdx="1" presStyleCnt="6"/>
      <dgm:spPr/>
    </dgm:pt>
    <dgm:pt modelId="{2E641168-FD9A-47DD-831A-6EF70A5AE568}" type="pres">
      <dgm:prSet presAssocID="{2BC8678F-46CC-4850-9F6E-9645DFDCCB4F}" presName="hierChild4" presStyleCnt="0"/>
      <dgm:spPr/>
    </dgm:pt>
    <dgm:pt modelId="{84CDB2E7-2002-4DA0-AABF-2FBF895C2FB6}" type="pres">
      <dgm:prSet presAssocID="{2BC8678F-46CC-4850-9F6E-9645DFDCCB4F}" presName="hierChild5" presStyleCnt="0"/>
      <dgm:spPr/>
    </dgm:pt>
    <dgm:pt modelId="{50D9166A-E45A-452E-BCC0-D1FDB202D468}" type="pres">
      <dgm:prSet presAssocID="{3CB91D6D-A102-45B3-B293-DB499B0D5F63}" presName="Name37" presStyleLbl="parChTrans1D2" presStyleIdx="2" presStyleCnt="6"/>
      <dgm:spPr/>
    </dgm:pt>
    <dgm:pt modelId="{E1959EB2-E852-46D6-ABC9-A3ACEC71FB35}" type="pres">
      <dgm:prSet presAssocID="{97059EA2-1C09-4FE6-A0E2-FAA9263F79AF}" presName="hierRoot2" presStyleCnt="0">
        <dgm:presLayoutVars>
          <dgm:hierBranch val="init"/>
        </dgm:presLayoutVars>
      </dgm:prSet>
      <dgm:spPr/>
    </dgm:pt>
    <dgm:pt modelId="{6565FBC3-553D-4B63-9555-9BDB7BE02A20}" type="pres">
      <dgm:prSet presAssocID="{97059EA2-1C09-4FE6-A0E2-FAA9263F79AF}" presName="rootComposite" presStyleCnt="0"/>
      <dgm:spPr/>
    </dgm:pt>
    <dgm:pt modelId="{9F388699-3121-44D3-8F34-CE4CDF1EEB01}" type="pres">
      <dgm:prSet presAssocID="{97059EA2-1C09-4FE6-A0E2-FAA9263F79AF}" presName="rootText" presStyleLbl="node2" presStyleIdx="2" presStyleCnt="6">
        <dgm:presLayoutVars>
          <dgm:chPref val="3"/>
        </dgm:presLayoutVars>
      </dgm:prSet>
      <dgm:spPr/>
    </dgm:pt>
    <dgm:pt modelId="{FF2B2A4D-13D0-4BE5-AFF2-0D09403157B2}" type="pres">
      <dgm:prSet presAssocID="{97059EA2-1C09-4FE6-A0E2-FAA9263F79AF}" presName="rootConnector" presStyleLbl="node2" presStyleIdx="2" presStyleCnt="6"/>
      <dgm:spPr/>
    </dgm:pt>
    <dgm:pt modelId="{2B6DFD80-54FF-44DB-BB20-099A4B67CABD}" type="pres">
      <dgm:prSet presAssocID="{97059EA2-1C09-4FE6-A0E2-FAA9263F79AF}" presName="hierChild4" presStyleCnt="0"/>
      <dgm:spPr/>
    </dgm:pt>
    <dgm:pt modelId="{8592EB45-9A4D-4C55-BEAC-51C6F9A59DF5}" type="pres">
      <dgm:prSet presAssocID="{97059EA2-1C09-4FE6-A0E2-FAA9263F79AF}" presName="hierChild5" presStyleCnt="0"/>
      <dgm:spPr/>
    </dgm:pt>
    <dgm:pt modelId="{9396843C-7F81-4FC5-93ED-55D378BA45B1}" type="pres">
      <dgm:prSet presAssocID="{448723F7-A3CC-404D-B7FA-553F61286F0F}" presName="Name37" presStyleLbl="parChTrans1D2" presStyleIdx="3" presStyleCnt="6"/>
      <dgm:spPr/>
    </dgm:pt>
    <dgm:pt modelId="{8B123BBE-1CEC-4FCC-94C4-14747F0525E2}" type="pres">
      <dgm:prSet presAssocID="{1DB34BE3-E2C2-460A-9AB6-F830F8402490}" presName="hierRoot2" presStyleCnt="0">
        <dgm:presLayoutVars>
          <dgm:hierBranch val="init"/>
        </dgm:presLayoutVars>
      </dgm:prSet>
      <dgm:spPr/>
    </dgm:pt>
    <dgm:pt modelId="{004A4A92-F1DB-483D-8C3C-46F03E490232}" type="pres">
      <dgm:prSet presAssocID="{1DB34BE3-E2C2-460A-9AB6-F830F8402490}" presName="rootComposite" presStyleCnt="0"/>
      <dgm:spPr/>
    </dgm:pt>
    <dgm:pt modelId="{EB6E501C-C8ED-46D6-B544-70B070BFC91A}" type="pres">
      <dgm:prSet presAssocID="{1DB34BE3-E2C2-460A-9AB6-F830F8402490}" presName="rootText" presStyleLbl="node2" presStyleIdx="3" presStyleCnt="6">
        <dgm:presLayoutVars>
          <dgm:chPref val="3"/>
        </dgm:presLayoutVars>
      </dgm:prSet>
      <dgm:spPr/>
    </dgm:pt>
    <dgm:pt modelId="{668A2CF8-6C86-407E-A9F6-2CB4EEE7A020}" type="pres">
      <dgm:prSet presAssocID="{1DB34BE3-E2C2-460A-9AB6-F830F8402490}" presName="rootConnector" presStyleLbl="node2" presStyleIdx="3" presStyleCnt="6"/>
      <dgm:spPr/>
    </dgm:pt>
    <dgm:pt modelId="{0809FE34-34FE-4DE0-AAB9-1F61B48A4F52}" type="pres">
      <dgm:prSet presAssocID="{1DB34BE3-E2C2-460A-9AB6-F830F8402490}" presName="hierChild4" presStyleCnt="0"/>
      <dgm:spPr/>
    </dgm:pt>
    <dgm:pt modelId="{1BBA7864-9C8E-40D1-8BC4-A6A9134F33A8}" type="pres">
      <dgm:prSet presAssocID="{1DB34BE3-E2C2-460A-9AB6-F830F8402490}" presName="hierChild5" presStyleCnt="0"/>
      <dgm:spPr/>
    </dgm:pt>
    <dgm:pt modelId="{74FD1CA9-97C7-4DBA-83CF-A08A82FF3A9D}" type="pres">
      <dgm:prSet presAssocID="{62141D42-17F5-4B2A-897F-CD13DC87F579}" presName="Name37" presStyleLbl="parChTrans1D2" presStyleIdx="4" presStyleCnt="6"/>
      <dgm:spPr/>
    </dgm:pt>
    <dgm:pt modelId="{5ACEA559-8433-4476-BEAB-4C7F0A707C5B}" type="pres">
      <dgm:prSet presAssocID="{7ABC79F3-3AFE-41EE-B25A-FCB2B22F617D}" presName="hierRoot2" presStyleCnt="0">
        <dgm:presLayoutVars>
          <dgm:hierBranch val="init"/>
        </dgm:presLayoutVars>
      </dgm:prSet>
      <dgm:spPr/>
    </dgm:pt>
    <dgm:pt modelId="{765E5663-D94E-4435-BC9D-4402F360BD0E}" type="pres">
      <dgm:prSet presAssocID="{7ABC79F3-3AFE-41EE-B25A-FCB2B22F617D}" presName="rootComposite" presStyleCnt="0"/>
      <dgm:spPr/>
    </dgm:pt>
    <dgm:pt modelId="{80338B4A-8903-44F7-9F73-6092282A6712}" type="pres">
      <dgm:prSet presAssocID="{7ABC79F3-3AFE-41EE-B25A-FCB2B22F617D}" presName="rootText" presStyleLbl="node2" presStyleIdx="4" presStyleCnt="6">
        <dgm:presLayoutVars>
          <dgm:chPref val="3"/>
        </dgm:presLayoutVars>
      </dgm:prSet>
      <dgm:spPr/>
    </dgm:pt>
    <dgm:pt modelId="{6B7E4BEC-78E7-4088-AAF2-D6886AA4EEB9}" type="pres">
      <dgm:prSet presAssocID="{7ABC79F3-3AFE-41EE-B25A-FCB2B22F617D}" presName="rootConnector" presStyleLbl="node2" presStyleIdx="4" presStyleCnt="6"/>
      <dgm:spPr/>
    </dgm:pt>
    <dgm:pt modelId="{D0BB336A-D85B-429D-B5A6-FECB4567DEAB}" type="pres">
      <dgm:prSet presAssocID="{7ABC79F3-3AFE-41EE-B25A-FCB2B22F617D}" presName="hierChild4" presStyleCnt="0"/>
      <dgm:spPr/>
    </dgm:pt>
    <dgm:pt modelId="{D4D67C99-5C42-4F1E-AC34-B1368BED1BD0}" type="pres">
      <dgm:prSet presAssocID="{7ABC79F3-3AFE-41EE-B25A-FCB2B22F617D}" presName="hierChild5" presStyleCnt="0"/>
      <dgm:spPr/>
    </dgm:pt>
    <dgm:pt modelId="{D4A671FA-ED9A-453D-B166-487F1036CD8D}" type="pres">
      <dgm:prSet presAssocID="{CB7C6C68-D939-4E78-B836-D9578B80C421}" presName="Name37" presStyleLbl="parChTrans1D2" presStyleIdx="5" presStyleCnt="6"/>
      <dgm:spPr/>
    </dgm:pt>
    <dgm:pt modelId="{56BD70E7-814A-4E5E-8E09-591EEBCA626C}" type="pres">
      <dgm:prSet presAssocID="{4BB90B51-AB6A-4184-9C97-0C447CC230C9}" presName="hierRoot2" presStyleCnt="0">
        <dgm:presLayoutVars>
          <dgm:hierBranch val="init"/>
        </dgm:presLayoutVars>
      </dgm:prSet>
      <dgm:spPr/>
    </dgm:pt>
    <dgm:pt modelId="{6927A97F-606C-4B94-A68D-1C5FE6278BAE}" type="pres">
      <dgm:prSet presAssocID="{4BB90B51-AB6A-4184-9C97-0C447CC230C9}" presName="rootComposite" presStyleCnt="0"/>
      <dgm:spPr/>
    </dgm:pt>
    <dgm:pt modelId="{0141B928-3425-461B-BE03-71C45659085A}" type="pres">
      <dgm:prSet presAssocID="{4BB90B51-AB6A-4184-9C97-0C447CC230C9}" presName="rootText" presStyleLbl="node2" presStyleIdx="5" presStyleCnt="6">
        <dgm:presLayoutVars>
          <dgm:chPref val="3"/>
        </dgm:presLayoutVars>
      </dgm:prSet>
      <dgm:spPr/>
    </dgm:pt>
    <dgm:pt modelId="{C6EF355E-E407-44F4-B86A-0D625172C01A}" type="pres">
      <dgm:prSet presAssocID="{4BB90B51-AB6A-4184-9C97-0C447CC230C9}" presName="rootConnector" presStyleLbl="node2" presStyleIdx="5" presStyleCnt="6"/>
      <dgm:spPr/>
    </dgm:pt>
    <dgm:pt modelId="{8CD39FC9-33BF-4FAD-AB77-C28180EF6ECA}" type="pres">
      <dgm:prSet presAssocID="{4BB90B51-AB6A-4184-9C97-0C447CC230C9}" presName="hierChild4" presStyleCnt="0"/>
      <dgm:spPr/>
    </dgm:pt>
    <dgm:pt modelId="{584FD8F0-C814-40D8-B560-10902848A256}" type="pres">
      <dgm:prSet presAssocID="{4BB90B51-AB6A-4184-9C97-0C447CC230C9}" presName="hierChild5" presStyleCnt="0"/>
      <dgm:spPr/>
    </dgm:pt>
    <dgm:pt modelId="{F64558AC-3CBB-4A4D-A359-42BE8475959B}" type="pres">
      <dgm:prSet presAssocID="{071BEF54-F438-414F-A59E-742E6204DA3E}" presName="hierChild3" presStyleCnt="0"/>
      <dgm:spPr/>
    </dgm:pt>
  </dgm:ptLst>
  <dgm:cxnLst>
    <dgm:cxn modelId="{47E8FD13-0556-4743-913B-189D712FFA84}" type="presOf" srcId="{8A1DD171-D7AD-4963-8E7C-99AAE3CFD9A4}" destId="{F1EB7D77-B679-42D3-B277-901F63E4BC27}" srcOrd="0" destOrd="0" presId="urn:microsoft.com/office/officeart/2005/8/layout/orgChart1"/>
    <dgm:cxn modelId="{50954016-48BA-47EA-8612-C4ACD976AB46}" type="presOf" srcId="{791E24EA-B185-45C9-B8D8-6BE17BD14FBC}" destId="{3781BF78-FF82-4096-8DB8-A03FAE166BFE}" srcOrd="0" destOrd="0" presId="urn:microsoft.com/office/officeart/2005/8/layout/orgChart1"/>
    <dgm:cxn modelId="{0B10DA2C-05A2-4BE0-8509-AD00E8E26EA9}" type="presOf" srcId="{791E24EA-B185-45C9-B8D8-6BE17BD14FBC}" destId="{9E137D85-34DA-469D-A7F5-5BA90709A252}" srcOrd="1" destOrd="0" presId="urn:microsoft.com/office/officeart/2005/8/layout/orgChart1"/>
    <dgm:cxn modelId="{B8D6472D-9B77-4BE1-BB20-DED1745B6A28}" srcId="{071BEF54-F438-414F-A59E-742E6204DA3E}" destId="{791E24EA-B185-45C9-B8D8-6BE17BD14FBC}" srcOrd="0" destOrd="0" parTransId="{D4B0E2EC-D99A-46FD-ABEE-047F7EFEF1F8}" sibTransId="{0C9C79D6-0D14-4D11-8EEC-865C43543A7D}"/>
    <dgm:cxn modelId="{4E0A6730-63D2-47BF-8ACE-8E47A7CA0F55}" srcId="{8A1DD171-D7AD-4963-8E7C-99AAE3CFD9A4}" destId="{071BEF54-F438-414F-A59E-742E6204DA3E}" srcOrd="0" destOrd="0" parTransId="{368FA35B-D95D-4446-949B-5DC999007DD4}" sibTransId="{6A6DCC95-D900-4A6F-BB4C-92E7CE3224BB}"/>
    <dgm:cxn modelId="{36EECE32-6C93-40E9-A584-C7006FED581C}" type="presOf" srcId="{1DB34BE3-E2C2-460A-9AB6-F830F8402490}" destId="{668A2CF8-6C86-407E-A9F6-2CB4EEE7A020}" srcOrd="1" destOrd="0" presId="urn:microsoft.com/office/officeart/2005/8/layout/orgChart1"/>
    <dgm:cxn modelId="{F38B5333-CBFF-4E4E-BEAC-F83BACA4D895}" srcId="{071BEF54-F438-414F-A59E-742E6204DA3E}" destId="{4BB90B51-AB6A-4184-9C97-0C447CC230C9}" srcOrd="5" destOrd="0" parTransId="{CB7C6C68-D939-4E78-B836-D9578B80C421}" sibTransId="{564274A3-607B-45E1-9051-FB0941ECA97C}"/>
    <dgm:cxn modelId="{76F7213A-B9E8-484B-8B82-B9D498A2BE05}" srcId="{071BEF54-F438-414F-A59E-742E6204DA3E}" destId="{97059EA2-1C09-4FE6-A0E2-FAA9263F79AF}" srcOrd="2" destOrd="0" parTransId="{3CB91D6D-A102-45B3-B293-DB499B0D5F63}" sibTransId="{68EFABD6-976D-447F-B67D-DACD4DF16EAD}"/>
    <dgm:cxn modelId="{59539D5B-5792-4332-B085-0B9088651764}" srcId="{071BEF54-F438-414F-A59E-742E6204DA3E}" destId="{1DB34BE3-E2C2-460A-9AB6-F830F8402490}" srcOrd="3" destOrd="0" parTransId="{448723F7-A3CC-404D-B7FA-553F61286F0F}" sibTransId="{F3D9E588-8DDA-4B48-9F81-F176DC3B6B19}"/>
    <dgm:cxn modelId="{906E2A61-6C80-4719-AD39-4F67357785E9}" type="presOf" srcId="{97059EA2-1C09-4FE6-A0E2-FAA9263F79AF}" destId="{FF2B2A4D-13D0-4BE5-AFF2-0D09403157B2}" srcOrd="1" destOrd="0" presId="urn:microsoft.com/office/officeart/2005/8/layout/orgChart1"/>
    <dgm:cxn modelId="{67C35545-DCB6-40A2-8612-DEB994E098B1}" type="presOf" srcId="{448723F7-A3CC-404D-B7FA-553F61286F0F}" destId="{9396843C-7F81-4FC5-93ED-55D378BA45B1}" srcOrd="0" destOrd="0" presId="urn:microsoft.com/office/officeart/2005/8/layout/orgChart1"/>
    <dgm:cxn modelId="{E789CA6C-2DA2-41B3-B08A-595198392C53}" type="presOf" srcId="{62141D42-17F5-4B2A-897F-CD13DC87F579}" destId="{74FD1CA9-97C7-4DBA-83CF-A08A82FF3A9D}" srcOrd="0" destOrd="0" presId="urn:microsoft.com/office/officeart/2005/8/layout/orgChart1"/>
    <dgm:cxn modelId="{0EDB414E-A8A3-4FB5-B2F1-E347A11A7A72}" type="presOf" srcId="{2BC8678F-46CC-4850-9F6E-9645DFDCCB4F}" destId="{ABF8F83F-A66D-443B-91D1-0EB1DCCE3EF8}" srcOrd="1" destOrd="0" presId="urn:microsoft.com/office/officeart/2005/8/layout/orgChart1"/>
    <dgm:cxn modelId="{50799B52-1638-4C35-8AFA-3ED3378B61C7}" type="presOf" srcId="{4BB90B51-AB6A-4184-9C97-0C447CC230C9}" destId="{C6EF355E-E407-44F4-B86A-0D625172C01A}" srcOrd="1" destOrd="0" presId="urn:microsoft.com/office/officeart/2005/8/layout/orgChart1"/>
    <dgm:cxn modelId="{ED173879-8FEE-49E1-914B-2437BFFAD7A3}" type="presOf" srcId="{071BEF54-F438-414F-A59E-742E6204DA3E}" destId="{79D59806-1268-4E87-B090-05089AD61E37}" srcOrd="1" destOrd="0" presId="urn:microsoft.com/office/officeart/2005/8/layout/orgChart1"/>
    <dgm:cxn modelId="{BF10937C-70C6-4D0B-A717-570D630F1F5E}" type="presOf" srcId="{2BC8678F-46CC-4850-9F6E-9645DFDCCB4F}" destId="{ABED45F0-1084-4AAA-B078-AA17DFEAF543}" srcOrd="0" destOrd="0" presId="urn:microsoft.com/office/officeart/2005/8/layout/orgChart1"/>
    <dgm:cxn modelId="{D3F2BE85-0729-48A1-B96E-58136F21A2B9}" srcId="{071BEF54-F438-414F-A59E-742E6204DA3E}" destId="{7ABC79F3-3AFE-41EE-B25A-FCB2B22F617D}" srcOrd="4" destOrd="0" parTransId="{62141D42-17F5-4B2A-897F-CD13DC87F579}" sibTransId="{1216C80F-C3C5-4EE9-AB78-B432128CB44F}"/>
    <dgm:cxn modelId="{AD813B86-9B83-40F9-9712-191153D59238}" type="presOf" srcId="{1DB34BE3-E2C2-460A-9AB6-F830F8402490}" destId="{EB6E501C-C8ED-46D6-B544-70B070BFC91A}" srcOrd="0" destOrd="0" presId="urn:microsoft.com/office/officeart/2005/8/layout/orgChart1"/>
    <dgm:cxn modelId="{3B7EB5AF-A5AD-413D-B4CA-977E25693B53}" type="presOf" srcId="{7ABC79F3-3AFE-41EE-B25A-FCB2B22F617D}" destId="{80338B4A-8903-44F7-9F73-6092282A6712}" srcOrd="0" destOrd="0" presId="urn:microsoft.com/office/officeart/2005/8/layout/orgChart1"/>
    <dgm:cxn modelId="{CB313EBA-674D-454E-AA93-D0B4D70CB803}" type="presOf" srcId="{97059EA2-1C09-4FE6-A0E2-FAA9263F79AF}" destId="{9F388699-3121-44D3-8F34-CE4CDF1EEB01}" srcOrd="0" destOrd="0" presId="urn:microsoft.com/office/officeart/2005/8/layout/orgChart1"/>
    <dgm:cxn modelId="{09F1D3BF-0B33-4525-A03F-DF102407C3C7}" type="presOf" srcId="{2CE4F07B-3A06-4621-8466-C3CBB758EB91}" destId="{72AF50F2-CCA4-4240-8D29-2C00C701D80B}" srcOrd="0" destOrd="0" presId="urn:microsoft.com/office/officeart/2005/8/layout/orgChart1"/>
    <dgm:cxn modelId="{23785EC8-9F80-4376-8B52-DA8A90E59E87}" type="presOf" srcId="{4BB90B51-AB6A-4184-9C97-0C447CC230C9}" destId="{0141B928-3425-461B-BE03-71C45659085A}" srcOrd="0" destOrd="0" presId="urn:microsoft.com/office/officeart/2005/8/layout/orgChart1"/>
    <dgm:cxn modelId="{BF5660CF-DCD8-47D3-B4A8-EC116372BA16}" type="presOf" srcId="{3CB91D6D-A102-45B3-B293-DB499B0D5F63}" destId="{50D9166A-E45A-452E-BCC0-D1FDB202D468}" srcOrd="0" destOrd="0" presId="urn:microsoft.com/office/officeart/2005/8/layout/orgChart1"/>
    <dgm:cxn modelId="{B979F6ED-BDFF-4488-A278-642D3C2F7E79}" type="presOf" srcId="{D4B0E2EC-D99A-46FD-ABEE-047F7EFEF1F8}" destId="{6414316D-1533-4822-A05D-25D3EFBEFD70}" srcOrd="0" destOrd="0" presId="urn:microsoft.com/office/officeart/2005/8/layout/orgChart1"/>
    <dgm:cxn modelId="{BA9CDDEF-37CA-4C39-8B3E-8FE1B84C048D}" type="presOf" srcId="{7ABC79F3-3AFE-41EE-B25A-FCB2B22F617D}" destId="{6B7E4BEC-78E7-4088-AAF2-D6886AA4EEB9}" srcOrd="1" destOrd="0" presId="urn:microsoft.com/office/officeart/2005/8/layout/orgChart1"/>
    <dgm:cxn modelId="{FA61BAF3-169E-4165-A5BC-E73F536EE6EC}" type="presOf" srcId="{071BEF54-F438-414F-A59E-742E6204DA3E}" destId="{9BF33854-E36C-402F-9EFC-D9DD3976DEF9}" srcOrd="0" destOrd="0" presId="urn:microsoft.com/office/officeart/2005/8/layout/orgChart1"/>
    <dgm:cxn modelId="{E54FA3FC-0B19-4633-8A25-A3DE75741D27}" type="presOf" srcId="{CB7C6C68-D939-4E78-B836-D9578B80C421}" destId="{D4A671FA-ED9A-453D-B166-487F1036CD8D}" srcOrd="0" destOrd="0" presId="urn:microsoft.com/office/officeart/2005/8/layout/orgChart1"/>
    <dgm:cxn modelId="{E521CDFC-9D27-4969-ACDB-E94A233FD197}" srcId="{071BEF54-F438-414F-A59E-742E6204DA3E}" destId="{2BC8678F-46CC-4850-9F6E-9645DFDCCB4F}" srcOrd="1" destOrd="0" parTransId="{2CE4F07B-3A06-4621-8466-C3CBB758EB91}" sibTransId="{A354C679-0E3A-4C90-8B92-9B7E82282C27}"/>
    <dgm:cxn modelId="{301D9425-FA5B-4ECD-94D9-DC087F5E0144}" type="presParOf" srcId="{F1EB7D77-B679-42D3-B277-901F63E4BC27}" destId="{B3A7A905-3199-42FB-9004-B99CF0100275}" srcOrd="0" destOrd="0" presId="urn:microsoft.com/office/officeart/2005/8/layout/orgChart1"/>
    <dgm:cxn modelId="{439B9AF8-6FC7-45C1-83D1-7E719469BD70}" type="presParOf" srcId="{B3A7A905-3199-42FB-9004-B99CF0100275}" destId="{C1CD0C4E-B849-4D40-A052-A0D39EF05252}" srcOrd="0" destOrd="0" presId="urn:microsoft.com/office/officeart/2005/8/layout/orgChart1"/>
    <dgm:cxn modelId="{7ED184F4-2A00-4415-88A0-792E5E7708E1}" type="presParOf" srcId="{C1CD0C4E-B849-4D40-A052-A0D39EF05252}" destId="{9BF33854-E36C-402F-9EFC-D9DD3976DEF9}" srcOrd="0" destOrd="0" presId="urn:microsoft.com/office/officeart/2005/8/layout/orgChart1"/>
    <dgm:cxn modelId="{6879D173-E29C-4BF1-9C43-72A5DFDB1D6C}" type="presParOf" srcId="{C1CD0C4E-B849-4D40-A052-A0D39EF05252}" destId="{79D59806-1268-4E87-B090-05089AD61E37}" srcOrd="1" destOrd="0" presId="urn:microsoft.com/office/officeart/2005/8/layout/orgChart1"/>
    <dgm:cxn modelId="{97DE4E4E-D213-4AFC-8330-AE43AB4A2B6A}" type="presParOf" srcId="{B3A7A905-3199-42FB-9004-B99CF0100275}" destId="{C5E777E2-A86D-40C8-9143-F8CFC1C7441F}" srcOrd="1" destOrd="0" presId="urn:microsoft.com/office/officeart/2005/8/layout/orgChart1"/>
    <dgm:cxn modelId="{EE4B2AD4-2EB0-4697-B966-1279F139C360}" type="presParOf" srcId="{C5E777E2-A86D-40C8-9143-F8CFC1C7441F}" destId="{6414316D-1533-4822-A05D-25D3EFBEFD70}" srcOrd="0" destOrd="0" presId="urn:microsoft.com/office/officeart/2005/8/layout/orgChart1"/>
    <dgm:cxn modelId="{1FC4711B-E085-4AAF-80E8-3679EDB2F3ED}" type="presParOf" srcId="{C5E777E2-A86D-40C8-9143-F8CFC1C7441F}" destId="{9DEDFF5F-5988-45D3-98C6-6276E8D858D0}" srcOrd="1" destOrd="0" presId="urn:microsoft.com/office/officeart/2005/8/layout/orgChart1"/>
    <dgm:cxn modelId="{87DA78E9-9C9E-44F5-9F35-8F629F8E31A7}" type="presParOf" srcId="{9DEDFF5F-5988-45D3-98C6-6276E8D858D0}" destId="{BEA82FCF-BCDD-4771-84BE-E84B00404DDE}" srcOrd="0" destOrd="0" presId="urn:microsoft.com/office/officeart/2005/8/layout/orgChart1"/>
    <dgm:cxn modelId="{1B827853-A88C-4EBD-9721-960DEEC90163}" type="presParOf" srcId="{BEA82FCF-BCDD-4771-84BE-E84B00404DDE}" destId="{3781BF78-FF82-4096-8DB8-A03FAE166BFE}" srcOrd="0" destOrd="0" presId="urn:microsoft.com/office/officeart/2005/8/layout/orgChart1"/>
    <dgm:cxn modelId="{A84004CF-F76E-4852-B23E-739BCC21723E}" type="presParOf" srcId="{BEA82FCF-BCDD-4771-84BE-E84B00404DDE}" destId="{9E137D85-34DA-469D-A7F5-5BA90709A252}" srcOrd="1" destOrd="0" presId="urn:microsoft.com/office/officeart/2005/8/layout/orgChart1"/>
    <dgm:cxn modelId="{C1CE0817-FB49-4C87-8498-75315716C6D3}" type="presParOf" srcId="{9DEDFF5F-5988-45D3-98C6-6276E8D858D0}" destId="{CF1B1755-5DFA-4468-BA78-E80069358461}" srcOrd="1" destOrd="0" presId="urn:microsoft.com/office/officeart/2005/8/layout/orgChart1"/>
    <dgm:cxn modelId="{84AD9F5A-6234-4CA7-AB98-6088A606872B}" type="presParOf" srcId="{9DEDFF5F-5988-45D3-98C6-6276E8D858D0}" destId="{2FDEAFA8-4272-4380-9DAB-B404F321A16B}" srcOrd="2" destOrd="0" presId="urn:microsoft.com/office/officeart/2005/8/layout/orgChart1"/>
    <dgm:cxn modelId="{AE4CC60D-295B-4821-B9E0-A27E805FEA55}" type="presParOf" srcId="{C5E777E2-A86D-40C8-9143-F8CFC1C7441F}" destId="{72AF50F2-CCA4-4240-8D29-2C00C701D80B}" srcOrd="2" destOrd="0" presId="urn:microsoft.com/office/officeart/2005/8/layout/orgChart1"/>
    <dgm:cxn modelId="{58A84415-E415-4206-A75F-F0E19E2BF536}" type="presParOf" srcId="{C5E777E2-A86D-40C8-9143-F8CFC1C7441F}" destId="{28CFA5DD-1F27-4B9D-80ED-27549EB7EA8D}" srcOrd="3" destOrd="0" presId="urn:microsoft.com/office/officeart/2005/8/layout/orgChart1"/>
    <dgm:cxn modelId="{CC15548C-9F23-41C3-ABFC-9143509C8BFC}" type="presParOf" srcId="{28CFA5DD-1F27-4B9D-80ED-27549EB7EA8D}" destId="{4E6E8F80-952E-4777-B289-589F1C8E0830}" srcOrd="0" destOrd="0" presId="urn:microsoft.com/office/officeart/2005/8/layout/orgChart1"/>
    <dgm:cxn modelId="{AA2A10BD-5FDC-41EB-B804-FC3BE92F0C7E}" type="presParOf" srcId="{4E6E8F80-952E-4777-B289-589F1C8E0830}" destId="{ABED45F0-1084-4AAA-B078-AA17DFEAF543}" srcOrd="0" destOrd="0" presId="urn:microsoft.com/office/officeart/2005/8/layout/orgChart1"/>
    <dgm:cxn modelId="{C807E1F6-0136-48A8-B922-32127DB67C86}" type="presParOf" srcId="{4E6E8F80-952E-4777-B289-589F1C8E0830}" destId="{ABF8F83F-A66D-443B-91D1-0EB1DCCE3EF8}" srcOrd="1" destOrd="0" presId="urn:microsoft.com/office/officeart/2005/8/layout/orgChart1"/>
    <dgm:cxn modelId="{F394940D-288A-4625-BF06-903549FE7927}" type="presParOf" srcId="{28CFA5DD-1F27-4B9D-80ED-27549EB7EA8D}" destId="{2E641168-FD9A-47DD-831A-6EF70A5AE568}" srcOrd="1" destOrd="0" presId="urn:microsoft.com/office/officeart/2005/8/layout/orgChart1"/>
    <dgm:cxn modelId="{60547A29-0ECE-4AA2-9ADF-DD9C2423C998}" type="presParOf" srcId="{28CFA5DD-1F27-4B9D-80ED-27549EB7EA8D}" destId="{84CDB2E7-2002-4DA0-AABF-2FBF895C2FB6}" srcOrd="2" destOrd="0" presId="urn:microsoft.com/office/officeart/2005/8/layout/orgChart1"/>
    <dgm:cxn modelId="{3BA0CCB4-0280-4236-B1DB-6EA831C058F1}" type="presParOf" srcId="{C5E777E2-A86D-40C8-9143-F8CFC1C7441F}" destId="{50D9166A-E45A-452E-BCC0-D1FDB202D468}" srcOrd="4" destOrd="0" presId="urn:microsoft.com/office/officeart/2005/8/layout/orgChart1"/>
    <dgm:cxn modelId="{2115840B-9CAF-4440-981A-A5FCCB2EDAC7}" type="presParOf" srcId="{C5E777E2-A86D-40C8-9143-F8CFC1C7441F}" destId="{E1959EB2-E852-46D6-ABC9-A3ACEC71FB35}" srcOrd="5" destOrd="0" presId="urn:microsoft.com/office/officeart/2005/8/layout/orgChart1"/>
    <dgm:cxn modelId="{869D0945-21EC-4579-A4F5-DB8C0E449253}" type="presParOf" srcId="{E1959EB2-E852-46D6-ABC9-A3ACEC71FB35}" destId="{6565FBC3-553D-4B63-9555-9BDB7BE02A20}" srcOrd="0" destOrd="0" presId="urn:microsoft.com/office/officeart/2005/8/layout/orgChart1"/>
    <dgm:cxn modelId="{DAB9DEEA-BE69-441F-83D4-BFD7B55D5B11}" type="presParOf" srcId="{6565FBC3-553D-4B63-9555-9BDB7BE02A20}" destId="{9F388699-3121-44D3-8F34-CE4CDF1EEB01}" srcOrd="0" destOrd="0" presId="urn:microsoft.com/office/officeart/2005/8/layout/orgChart1"/>
    <dgm:cxn modelId="{C475B69B-A80F-4740-8F83-CE8AB9EF278D}" type="presParOf" srcId="{6565FBC3-553D-4B63-9555-9BDB7BE02A20}" destId="{FF2B2A4D-13D0-4BE5-AFF2-0D09403157B2}" srcOrd="1" destOrd="0" presId="urn:microsoft.com/office/officeart/2005/8/layout/orgChart1"/>
    <dgm:cxn modelId="{ECDE713C-C1CF-4A76-8571-759110DD66E5}" type="presParOf" srcId="{E1959EB2-E852-46D6-ABC9-A3ACEC71FB35}" destId="{2B6DFD80-54FF-44DB-BB20-099A4B67CABD}" srcOrd="1" destOrd="0" presId="urn:microsoft.com/office/officeart/2005/8/layout/orgChart1"/>
    <dgm:cxn modelId="{74178B33-7DAC-484C-A1B6-DAD5A27D7A90}" type="presParOf" srcId="{E1959EB2-E852-46D6-ABC9-A3ACEC71FB35}" destId="{8592EB45-9A4D-4C55-BEAC-51C6F9A59DF5}" srcOrd="2" destOrd="0" presId="urn:microsoft.com/office/officeart/2005/8/layout/orgChart1"/>
    <dgm:cxn modelId="{6B62B455-5CDD-40E4-9E4F-131AC52A5631}" type="presParOf" srcId="{C5E777E2-A86D-40C8-9143-F8CFC1C7441F}" destId="{9396843C-7F81-4FC5-93ED-55D378BA45B1}" srcOrd="6" destOrd="0" presId="urn:microsoft.com/office/officeart/2005/8/layout/orgChart1"/>
    <dgm:cxn modelId="{8D565C8B-8359-4932-A55B-6537F226EFF7}" type="presParOf" srcId="{C5E777E2-A86D-40C8-9143-F8CFC1C7441F}" destId="{8B123BBE-1CEC-4FCC-94C4-14747F0525E2}" srcOrd="7" destOrd="0" presId="urn:microsoft.com/office/officeart/2005/8/layout/orgChart1"/>
    <dgm:cxn modelId="{77424C50-6E54-4D29-A380-60F807379BC3}" type="presParOf" srcId="{8B123BBE-1CEC-4FCC-94C4-14747F0525E2}" destId="{004A4A92-F1DB-483D-8C3C-46F03E490232}" srcOrd="0" destOrd="0" presId="urn:microsoft.com/office/officeart/2005/8/layout/orgChart1"/>
    <dgm:cxn modelId="{03BC7B2B-31C1-4EE8-81A8-AFB284508062}" type="presParOf" srcId="{004A4A92-F1DB-483D-8C3C-46F03E490232}" destId="{EB6E501C-C8ED-46D6-B544-70B070BFC91A}" srcOrd="0" destOrd="0" presId="urn:microsoft.com/office/officeart/2005/8/layout/orgChart1"/>
    <dgm:cxn modelId="{C0FC27F5-C3E9-4720-9533-705DAAAABB64}" type="presParOf" srcId="{004A4A92-F1DB-483D-8C3C-46F03E490232}" destId="{668A2CF8-6C86-407E-A9F6-2CB4EEE7A020}" srcOrd="1" destOrd="0" presId="urn:microsoft.com/office/officeart/2005/8/layout/orgChart1"/>
    <dgm:cxn modelId="{6F04A92E-9C06-4555-A956-E2A541C7CBF8}" type="presParOf" srcId="{8B123BBE-1CEC-4FCC-94C4-14747F0525E2}" destId="{0809FE34-34FE-4DE0-AAB9-1F61B48A4F52}" srcOrd="1" destOrd="0" presId="urn:microsoft.com/office/officeart/2005/8/layout/orgChart1"/>
    <dgm:cxn modelId="{208D0845-3D87-438D-A249-4BD956FE9FF0}" type="presParOf" srcId="{8B123BBE-1CEC-4FCC-94C4-14747F0525E2}" destId="{1BBA7864-9C8E-40D1-8BC4-A6A9134F33A8}" srcOrd="2" destOrd="0" presId="urn:microsoft.com/office/officeart/2005/8/layout/orgChart1"/>
    <dgm:cxn modelId="{091957F8-008E-4436-9ED6-8343A999966E}" type="presParOf" srcId="{C5E777E2-A86D-40C8-9143-F8CFC1C7441F}" destId="{74FD1CA9-97C7-4DBA-83CF-A08A82FF3A9D}" srcOrd="8" destOrd="0" presId="urn:microsoft.com/office/officeart/2005/8/layout/orgChart1"/>
    <dgm:cxn modelId="{15FFEFE9-3C5D-4B1B-870F-E455CC7E177E}" type="presParOf" srcId="{C5E777E2-A86D-40C8-9143-F8CFC1C7441F}" destId="{5ACEA559-8433-4476-BEAB-4C7F0A707C5B}" srcOrd="9" destOrd="0" presId="urn:microsoft.com/office/officeart/2005/8/layout/orgChart1"/>
    <dgm:cxn modelId="{2701D7E0-DEF3-4C32-B85A-A065FDAFDBE0}" type="presParOf" srcId="{5ACEA559-8433-4476-BEAB-4C7F0A707C5B}" destId="{765E5663-D94E-4435-BC9D-4402F360BD0E}" srcOrd="0" destOrd="0" presId="urn:microsoft.com/office/officeart/2005/8/layout/orgChart1"/>
    <dgm:cxn modelId="{119BA129-1EF3-48C4-BCDB-25643131725D}" type="presParOf" srcId="{765E5663-D94E-4435-BC9D-4402F360BD0E}" destId="{80338B4A-8903-44F7-9F73-6092282A6712}" srcOrd="0" destOrd="0" presId="urn:microsoft.com/office/officeart/2005/8/layout/orgChart1"/>
    <dgm:cxn modelId="{A10CE5AF-B273-4CD3-ADA6-5901BC1D5016}" type="presParOf" srcId="{765E5663-D94E-4435-BC9D-4402F360BD0E}" destId="{6B7E4BEC-78E7-4088-AAF2-D6886AA4EEB9}" srcOrd="1" destOrd="0" presId="urn:microsoft.com/office/officeart/2005/8/layout/orgChart1"/>
    <dgm:cxn modelId="{C7213734-346E-4524-B2D9-E52B7B3DAF9F}" type="presParOf" srcId="{5ACEA559-8433-4476-BEAB-4C7F0A707C5B}" destId="{D0BB336A-D85B-429D-B5A6-FECB4567DEAB}" srcOrd="1" destOrd="0" presId="urn:microsoft.com/office/officeart/2005/8/layout/orgChart1"/>
    <dgm:cxn modelId="{107F7F77-D5B3-4D5C-8C1D-C8DC32C20719}" type="presParOf" srcId="{5ACEA559-8433-4476-BEAB-4C7F0A707C5B}" destId="{D4D67C99-5C42-4F1E-AC34-B1368BED1BD0}" srcOrd="2" destOrd="0" presId="urn:microsoft.com/office/officeart/2005/8/layout/orgChart1"/>
    <dgm:cxn modelId="{DD3615E1-4D2E-4EBB-B002-4F7CADE3B105}" type="presParOf" srcId="{C5E777E2-A86D-40C8-9143-F8CFC1C7441F}" destId="{D4A671FA-ED9A-453D-B166-487F1036CD8D}" srcOrd="10" destOrd="0" presId="urn:microsoft.com/office/officeart/2005/8/layout/orgChart1"/>
    <dgm:cxn modelId="{F546B5F0-F2BD-4D6D-86D3-B7376562230C}" type="presParOf" srcId="{C5E777E2-A86D-40C8-9143-F8CFC1C7441F}" destId="{56BD70E7-814A-4E5E-8E09-591EEBCA626C}" srcOrd="11" destOrd="0" presId="urn:microsoft.com/office/officeart/2005/8/layout/orgChart1"/>
    <dgm:cxn modelId="{275C932E-C907-4BE1-B77C-70D1A4913A3C}" type="presParOf" srcId="{56BD70E7-814A-4E5E-8E09-591EEBCA626C}" destId="{6927A97F-606C-4B94-A68D-1C5FE6278BAE}" srcOrd="0" destOrd="0" presId="urn:microsoft.com/office/officeart/2005/8/layout/orgChart1"/>
    <dgm:cxn modelId="{0C577EFA-9B59-400E-9218-962604CE8F22}" type="presParOf" srcId="{6927A97F-606C-4B94-A68D-1C5FE6278BAE}" destId="{0141B928-3425-461B-BE03-71C45659085A}" srcOrd="0" destOrd="0" presId="urn:microsoft.com/office/officeart/2005/8/layout/orgChart1"/>
    <dgm:cxn modelId="{7E78595E-E240-4674-A0E7-8B82AE1EEAAE}" type="presParOf" srcId="{6927A97F-606C-4B94-A68D-1C5FE6278BAE}" destId="{C6EF355E-E407-44F4-B86A-0D625172C01A}" srcOrd="1" destOrd="0" presId="urn:microsoft.com/office/officeart/2005/8/layout/orgChart1"/>
    <dgm:cxn modelId="{7505DFD5-0B24-4B95-A3C4-3D1184F11380}" type="presParOf" srcId="{56BD70E7-814A-4E5E-8E09-591EEBCA626C}" destId="{8CD39FC9-33BF-4FAD-AB77-C28180EF6ECA}" srcOrd="1" destOrd="0" presId="urn:microsoft.com/office/officeart/2005/8/layout/orgChart1"/>
    <dgm:cxn modelId="{8F57BAF3-CE25-49FA-8590-F227CFEBB9FA}" type="presParOf" srcId="{56BD70E7-814A-4E5E-8E09-591EEBCA626C}" destId="{584FD8F0-C814-40D8-B560-10902848A256}" srcOrd="2" destOrd="0" presId="urn:microsoft.com/office/officeart/2005/8/layout/orgChart1"/>
    <dgm:cxn modelId="{AAF56E72-ED55-4D18-8974-D628F77E2153}" type="presParOf" srcId="{B3A7A905-3199-42FB-9004-B99CF0100275}" destId="{F64558AC-3CBB-4A4D-A359-42BE847595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1DD171-D7AD-4963-8E7C-99AAE3CFD9A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1BEF54-F438-414F-A59E-742E6204DA3E}">
      <dgm:prSet phldrT="[Text]" custT="1"/>
      <dgm:spPr/>
      <dgm:t>
        <a:bodyPr/>
        <a:lstStyle/>
        <a:p>
          <a:r>
            <a:rPr lang="en-US" sz="1800" dirty="0"/>
            <a:t>CEO</a:t>
          </a:r>
        </a:p>
      </dgm:t>
    </dgm:pt>
    <dgm:pt modelId="{368FA35B-D95D-4446-949B-5DC999007DD4}" type="parTrans" cxnId="{4E0A6730-63D2-47BF-8ACE-8E47A7CA0F55}">
      <dgm:prSet/>
      <dgm:spPr/>
      <dgm:t>
        <a:bodyPr/>
        <a:lstStyle/>
        <a:p>
          <a:endParaRPr lang="en-US"/>
        </a:p>
      </dgm:t>
    </dgm:pt>
    <dgm:pt modelId="{6A6DCC95-D900-4A6F-BB4C-92E7CE3224BB}" type="sibTrans" cxnId="{4E0A6730-63D2-47BF-8ACE-8E47A7CA0F55}">
      <dgm:prSet/>
      <dgm:spPr/>
      <dgm:t>
        <a:bodyPr/>
        <a:lstStyle/>
        <a:p>
          <a:endParaRPr lang="en-US"/>
        </a:p>
      </dgm:t>
    </dgm:pt>
    <dgm:pt modelId="{791E24EA-B185-45C9-B8D8-6BE17BD14FBC}">
      <dgm:prSet phldrT="[Text]" custT="1"/>
      <dgm:spPr/>
      <dgm:t>
        <a:bodyPr/>
        <a:lstStyle/>
        <a:p>
          <a:r>
            <a:rPr lang="en-US" sz="2000" dirty="0"/>
            <a:t>WTS</a:t>
          </a:r>
        </a:p>
      </dgm:t>
    </dgm:pt>
    <dgm:pt modelId="{D4B0E2EC-D99A-46FD-ABEE-047F7EFEF1F8}" type="parTrans" cxnId="{B8D6472D-9B77-4BE1-BB20-DED1745B6A28}">
      <dgm:prSet/>
      <dgm:spPr/>
      <dgm:t>
        <a:bodyPr/>
        <a:lstStyle/>
        <a:p>
          <a:endParaRPr lang="en-US"/>
        </a:p>
      </dgm:t>
    </dgm:pt>
    <dgm:pt modelId="{0C9C79D6-0D14-4D11-8EEC-865C43543A7D}" type="sibTrans" cxnId="{B8D6472D-9B77-4BE1-BB20-DED1745B6A28}">
      <dgm:prSet/>
      <dgm:spPr/>
      <dgm:t>
        <a:bodyPr/>
        <a:lstStyle/>
        <a:p>
          <a:endParaRPr lang="en-US"/>
        </a:p>
      </dgm:t>
    </dgm:pt>
    <dgm:pt modelId="{2BC8678F-46CC-4850-9F6E-9645DFDCCB4F}">
      <dgm:prSet phldrT="[Text]" custT="1"/>
      <dgm:spPr/>
      <dgm:t>
        <a:bodyPr/>
        <a:lstStyle/>
        <a:p>
          <a:r>
            <a:rPr lang="en-US" sz="2400" dirty="0"/>
            <a:t>GM</a:t>
          </a:r>
        </a:p>
      </dgm:t>
    </dgm:pt>
    <dgm:pt modelId="{2CE4F07B-3A06-4621-8466-C3CBB758EB91}" type="parTrans" cxnId="{E521CDFC-9D27-4969-ACDB-E94A233FD197}">
      <dgm:prSet/>
      <dgm:spPr/>
      <dgm:t>
        <a:bodyPr/>
        <a:lstStyle/>
        <a:p>
          <a:endParaRPr lang="en-US"/>
        </a:p>
      </dgm:t>
    </dgm:pt>
    <dgm:pt modelId="{A354C679-0E3A-4C90-8B92-9B7E82282C27}" type="sibTrans" cxnId="{E521CDFC-9D27-4969-ACDB-E94A233FD197}">
      <dgm:prSet/>
      <dgm:spPr/>
      <dgm:t>
        <a:bodyPr/>
        <a:lstStyle/>
        <a:p>
          <a:endParaRPr lang="en-US"/>
        </a:p>
      </dgm:t>
    </dgm:pt>
    <dgm:pt modelId="{97059EA2-1C09-4FE6-A0E2-FAA9263F79AF}">
      <dgm:prSet phldrT="[Text]"/>
      <dgm:spPr/>
      <dgm:t>
        <a:bodyPr/>
        <a:lstStyle/>
        <a:p>
          <a:r>
            <a:rPr lang="en-US" dirty="0"/>
            <a:t>SEAMSTER</a:t>
          </a:r>
        </a:p>
      </dgm:t>
    </dgm:pt>
    <dgm:pt modelId="{3CB91D6D-A102-45B3-B293-DB499B0D5F63}" type="parTrans" cxnId="{76F7213A-B9E8-484B-8B82-B9D498A2BE05}">
      <dgm:prSet/>
      <dgm:spPr/>
      <dgm:t>
        <a:bodyPr/>
        <a:lstStyle/>
        <a:p>
          <a:endParaRPr lang="en-US"/>
        </a:p>
      </dgm:t>
    </dgm:pt>
    <dgm:pt modelId="{68EFABD6-976D-447F-B67D-DACD4DF16EAD}" type="sibTrans" cxnId="{76F7213A-B9E8-484B-8B82-B9D498A2BE05}">
      <dgm:prSet/>
      <dgm:spPr/>
      <dgm:t>
        <a:bodyPr/>
        <a:lstStyle/>
        <a:p>
          <a:endParaRPr lang="en-US"/>
        </a:p>
      </dgm:t>
    </dgm:pt>
    <dgm:pt modelId="{1DB34BE3-E2C2-460A-9AB6-F830F8402490}">
      <dgm:prSet phldrT="[Text]"/>
      <dgm:spPr/>
      <dgm:t>
        <a:bodyPr/>
        <a:lstStyle/>
        <a:p>
          <a:r>
            <a:rPr lang="en-US" dirty="0"/>
            <a:t>INSTALLER</a:t>
          </a:r>
        </a:p>
      </dgm:t>
    </dgm:pt>
    <dgm:pt modelId="{448723F7-A3CC-404D-B7FA-553F61286F0F}" type="parTrans" cxnId="{59539D5B-5792-4332-B085-0B9088651764}">
      <dgm:prSet/>
      <dgm:spPr/>
      <dgm:t>
        <a:bodyPr/>
        <a:lstStyle/>
        <a:p>
          <a:endParaRPr lang="en-US"/>
        </a:p>
      </dgm:t>
    </dgm:pt>
    <dgm:pt modelId="{F3D9E588-8DDA-4B48-9F81-F176DC3B6B19}" type="sibTrans" cxnId="{59539D5B-5792-4332-B085-0B9088651764}">
      <dgm:prSet/>
      <dgm:spPr/>
      <dgm:t>
        <a:bodyPr/>
        <a:lstStyle/>
        <a:p>
          <a:endParaRPr lang="en-US"/>
        </a:p>
      </dgm:t>
    </dgm:pt>
    <dgm:pt modelId="{7ABC79F3-3AFE-41EE-B25A-FCB2B22F617D}">
      <dgm:prSet phldrT="[Text]"/>
      <dgm:spPr/>
      <dgm:t>
        <a:bodyPr/>
        <a:lstStyle/>
        <a:p>
          <a:r>
            <a:rPr lang="en-US" dirty="0"/>
            <a:t>BOOKKEEPER</a:t>
          </a:r>
        </a:p>
      </dgm:t>
    </dgm:pt>
    <dgm:pt modelId="{62141D42-17F5-4B2A-897F-CD13DC87F579}" type="parTrans" cxnId="{D3F2BE85-0729-48A1-B96E-58136F21A2B9}">
      <dgm:prSet/>
      <dgm:spPr/>
      <dgm:t>
        <a:bodyPr/>
        <a:lstStyle/>
        <a:p>
          <a:endParaRPr lang="en-US"/>
        </a:p>
      </dgm:t>
    </dgm:pt>
    <dgm:pt modelId="{1216C80F-C3C5-4EE9-AB78-B432128CB44F}" type="sibTrans" cxnId="{D3F2BE85-0729-48A1-B96E-58136F21A2B9}">
      <dgm:prSet/>
      <dgm:spPr/>
      <dgm:t>
        <a:bodyPr/>
        <a:lstStyle/>
        <a:p>
          <a:endParaRPr lang="en-US"/>
        </a:p>
      </dgm:t>
    </dgm:pt>
    <dgm:pt modelId="{4BB90B51-AB6A-4184-9C97-0C447CC230C9}">
      <dgm:prSet phldrT="[Text]"/>
      <dgm:spPr/>
      <dgm:t>
        <a:bodyPr/>
        <a:lstStyle/>
        <a:p>
          <a:r>
            <a:rPr lang="en-US" dirty="0"/>
            <a:t>MARKETING</a:t>
          </a:r>
        </a:p>
        <a:p>
          <a:r>
            <a:rPr lang="en-US" dirty="0"/>
            <a:t>COORDINATOR</a:t>
          </a:r>
        </a:p>
      </dgm:t>
    </dgm:pt>
    <dgm:pt modelId="{CB7C6C68-D939-4E78-B836-D9578B80C421}" type="parTrans" cxnId="{F38B5333-CBFF-4E4E-BEAC-F83BACA4D895}">
      <dgm:prSet/>
      <dgm:spPr/>
      <dgm:t>
        <a:bodyPr/>
        <a:lstStyle/>
        <a:p>
          <a:endParaRPr lang="en-US"/>
        </a:p>
      </dgm:t>
    </dgm:pt>
    <dgm:pt modelId="{564274A3-607B-45E1-9051-FB0941ECA97C}" type="sibTrans" cxnId="{F38B5333-CBFF-4E4E-BEAC-F83BACA4D895}">
      <dgm:prSet/>
      <dgm:spPr/>
      <dgm:t>
        <a:bodyPr/>
        <a:lstStyle/>
        <a:p>
          <a:endParaRPr lang="en-US"/>
        </a:p>
      </dgm:t>
    </dgm:pt>
    <dgm:pt modelId="{F1EB7D77-B679-42D3-B277-901F63E4BC27}" type="pres">
      <dgm:prSet presAssocID="{8A1DD171-D7AD-4963-8E7C-99AAE3CFD9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3A7A905-3199-42FB-9004-B99CF0100275}" type="pres">
      <dgm:prSet presAssocID="{071BEF54-F438-414F-A59E-742E6204DA3E}" presName="hierRoot1" presStyleCnt="0">
        <dgm:presLayoutVars>
          <dgm:hierBranch val="init"/>
        </dgm:presLayoutVars>
      </dgm:prSet>
      <dgm:spPr/>
    </dgm:pt>
    <dgm:pt modelId="{C1CD0C4E-B849-4D40-A052-A0D39EF05252}" type="pres">
      <dgm:prSet presAssocID="{071BEF54-F438-414F-A59E-742E6204DA3E}" presName="rootComposite1" presStyleCnt="0"/>
      <dgm:spPr/>
    </dgm:pt>
    <dgm:pt modelId="{9BF33854-E36C-402F-9EFC-D9DD3976DEF9}" type="pres">
      <dgm:prSet presAssocID="{071BEF54-F438-414F-A59E-742E6204DA3E}" presName="rootText1" presStyleLbl="node0" presStyleIdx="0" presStyleCnt="1" custLinFactNeighborX="-460" custLinFactNeighborY="-60662">
        <dgm:presLayoutVars>
          <dgm:chPref val="3"/>
        </dgm:presLayoutVars>
      </dgm:prSet>
      <dgm:spPr/>
    </dgm:pt>
    <dgm:pt modelId="{79D59806-1268-4E87-B090-05089AD61E37}" type="pres">
      <dgm:prSet presAssocID="{071BEF54-F438-414F-A59E-742E6204DA3E}" presName="rootConnector1" presStyleLbl="node1" presStyleIdx="0" presStyleCnt="0"/>
      <dgm:spPr/>
    </dgm:pt>
    <dgm:pt modelId="{C5E777E2-A86D-40C8-9143-F8CFC1C7441F}" type="pres">
      <dgm:prSet presAssocID="{071BEF54-F438-414F-A59E-742E6204DA3E}" presName="hierChild2" presStyleCnt="0"/>
      <dgm:spPr/>
    </dgm:pt>
    <dgm:pt modelId="{6414316D-1533-4822-A05D-25D3EFBEFD70}" type="pres">
      <dgm:prSet presAssocID="{D4B0E2EC-D99A-46FD-ABEE-047F7EFEF1F8}" presName="Name37" presStyleLbl="parChTrans1D2" presStyleIdx="0" presStyleCnt="6"/>
      <dgm:spPr/>
    </dgm:pt>
    <dgm:pt modelId="{9DEDFF5F-5988-45D3-98C6-6276E8D858D0}" type="pres">
      <dgm:prSet presAssocID="{791E24EA-B185-45C9-B8D8-6BE17BD14FBC}" presName="hierRoot2" presStyleCnt="0">
        <dgm:presLayoutVars>
          <dgm:hierBranch val="init"/>
        </dgm:presLayoutVars>
      </dgm:prSet>
      <dgm:spPr/>
    </dgm:pt>
    <dgm:pt modelId="{BEA82FCF-BCDD-4771-84BE-E84B00404DDE}" type="pres">
      <dgm:prSet presAssocID="{791E24EA-B185-45C9-B8D8-6BE17BD14FBC}" presName="rootComposite" presStyleCnt="0"/>
      <dgm:spPr/>
    </dgm:pt>
    <dgm:pt modelId="{3781BF78-FF82-4096-8DB8-A03FAE166BFE}" type="pres">
      <dgm:prSet presAssocID="{791E24EA-B185-45C9-B8D8-6BE17BD14FBC}" presName="rootText" presStyleLbl="node2" presStyleIdx="0" presStyleCnt="6">
        <dgm:presLayoutVars>
          <dgm:chPref val="3"/>
        </dgm:presLayoutVars>
      </dgm:prSet>
      <dgm:spPr/>
    </dgm:pt>
    <dgm:pt modelId="{9E137D85-34DA-469D-A7F5-5BA90709A252}" type="pres">
      <dgm:prSet presAssocID="{791E24EA-B185-45C9-B8D8-6BE17BD14FBC}" presName="rootConnector" presStyleLbl="node2" presStyleIdx="0" presStyleCnt="6"/>
      <dgm:spPr/>
    </dgm:pt>
    <dgm:pt modelId="{CF1B1755-5DFA-4468-BA78-E80069358461}" type="pres">
      <dgm:prSet presAssocID="{791E24EA-B185-45C9-B8D8-6BE17BD14FBC}" presName="hierChild4" presStyleCnt="0"/>
      <dgm:spPr/>
    </dgm:pt>
    <dgm:pt modelId="{2FDEAFA8-4272-4380-9DAB-B404F321A16B}" type="pres">
      <dgm:prSet presAssocID="{791E24EA-B185-45C9-B8D8-6BE17BD14FBC}" presName="hierChild5" presStyleCnt="0"/>
      <dgm:spPr/>
    </dgm:pt>
    <dgm:pt modelId="{72AF50F2-CCA4-4240-8D29-2C00C701D80B}" type="pres">
      <dgm:prSet presAssocID="{2CE4F07B-3A06-4621-8466-C3CBB758EB91}" presName="Name37" presStyleLbl="parChTrans1D2" presStyleIdx="1" presStyleCnt="6"/>
      <dgm:spPr/>
    </dgm:pt>
    <dgm:pt modelId="{28CFA5DD-1F27-4B9D-80ED-27549EB7EA8D}" type="pres">
      <dgm:prSet presAssocID="{2BC8678F-46CC-4850-9F6E-9645DFDCCB4F}" presName="hierRoot2" presStyleCnt="0">
        <dgm:presLayoutVars>
          <dgm:hierBranch val="init"/>
        </dgm:presLayoutVars>
      </dgm:prSet>
      <dgm:spPr/>
    </dgm:pt>
    <dgm:pt modelId="{4E6E8F80-952E-4777-B289-589F1C8E0830}" type="pres">
      <dgm:prSet presAssocID="{2BC8678F-46CC-4850-9F6E-9645DFDCCB4F}" presName="rootComposite" presStyleCnt="0"/>
      <dgm:spPr/>
    </dgm:pt>
    <dgm:pt modelId="{ABED45F0-1084-4AAA-B078-AA17DFEAF543}" type="pres">
      <dgm:prSet presAssocID="{2BC8678F-46CC-4850-9F6E-9645DFDCCB4F}" presName="rootText" presStyleLbl="node2" presStyleIdx="1" presStyleCnt="6">
        <dgm:presLayoutVars>
          <dgm:chPref val="3"/>
        </dgm:presLayoutVars>
      </dgm:prSet>
      <dgm:spPr/>
    </dgm:pt>
    <dgm:pt modelId="{ABF8F83F-A66D-443B-91D1-0EB1DCCE3EF8}" type="pres">
      <dgm:prSet presAssocID="{2BC8678F-46CC-4850-9F6E-9645DFDCCB4F}" presName="rootConnector" presStyleLbl="node2" presStyleIdx="1" presStyleCnt="6"/>
      <dgm:spPr/>
    </dgm:pt>
    <dgm:pt modelId="{2E641168-FD9A-47DD-831A-6EF70A5AE568}" type="pres">
      <dgm:prSet presAssocID="{2BC8678F-46CC-4850-9F6E-9645DFDCCB4F}" presName="hierChild4" presStyleCnt="0"/>
      <dgm:spPr/>
    </dgm:pt>
    <dgm:pt modelId="{84CDB2E7-2002-4DA0-AABF-2FBF895C2FB6}" type="pres">
      <dgm:prSet presAssocID="{2BC8678F-46CC-4850-9F6E-9645DFDCCB4F}" presName="hierChild5" presStyleCnt="0"/>
      <dgm:spPr/>
    </dgm:pt>
    <dgm:pt modelId="{50D9166A-E45A-452E-BCC0-D1FDB202D468}" type="pres">
      <dgm:prSet presAssocID="{3CB91D6D-A102-45B3-B293-DB499B0D5F63}" presName="Name37" presStyleLbl="parChTrans1D2" presStyleIdx="2" presStyleCnt="6"/>
      <dgm:spPr/>
    </dgm:pt>
    <dgm:pt modelId="{E1959EB2-E852-46D6-ABC9-A3ACEC71FB35}" type="pres">
      <dgm:prSet presAssocID="{97059EA2-1C09-4FE6-A0E2-FAA9263F79AF}" presName="hierRoot2" presStyleCnt="0">
        <dgm:presLayoutVars>
          <dgm:hierBranch val="init"/>
        </dgm:presLayoutVars>
      </dgm:prSet>
      <dgm:spPr/>
    </dgm:pt>
    <dgm:pt modelId="{6565FBC3-553D-4B63-9555-9BDB7BE02A20}" type="pres">
      <dgm:prSet presAssocID="{97059EA2-1C09-4FE6-A0E2-FAA9263F79AF}" presName="rootComposite" presStyleCnt="0"/>
      <dgm:spPr/>
    </dgm:pt>
    <dgm:pt modelId="{9F388699-3121-44D3-8F34-CE4CDF1EEB01}" type="pres">
      <dgm:prSet presAssocID="{97059EA2-1C09-4FE6-A0E2-FAA9263F79AF}" presName="rootText" presStyleLbl="node2" presStyleIdx="2" presStyleCnt="6">
        <dgm:presLayoutVars>
          <dgm:chPref val="3"/>
        </dgm:presLayoutVars>
      </dgm:prSet>
      <dgm:spPr/>
    </dgm:pt>
    <dgm:pt modelId="{FF2B2A4D-13D0-4BE5-AFF2-0D09403157B2}" type="pres">
      <dgm:prSet presAssocID="{97059EA2-1C09-4FE6-A0E2-FAA9263F79AF}" presName="rootConnector" presStyleLbl="node2" presStyleIdx="2" presStyleCnt="6"/>
      <dgm:spPr/>
    </dgm:pt>
    <dgm:pt modelId="{2B6DFD80-54FF-44DB-BB20-099A4B67CABD}" type="pres">
      <dgm:prSet presAssocID="{97059EA2-1C09-4FE6-A0E2-FAA9263F79AF}" presName="hierChild4" presStyleCnt="0"/>
      <dgm:spPr/>
    </dgm:pt>
    <dgm:pt modelId="{8592EB45-9A4D-4C55-BEAC-51C6F9A59DF5}" type="pres">
      <dgm:prSet presAssocID="{97059EA2-1C09-4FE6-A0E2-FAA9263F79AF}" presName="hierChild5" presStyleCnt="0"/>
      <dgm:spPr/>
    </dgm:pt>
    <dgm:pt modelId="{9396843C-7F81-4FC5-93ED-55D378BA45B1}" type="pres">
      <dgm:prSet presAssocID="{448723F7-A3CC-404D-B7FA-553F61286F0F}" presName="Name37" presStyleLbl="parChTrans1D2" presStyleIdx="3" presStyleCnt="6"/>
      <dgm:spPr/>
    </dgm:pt>
    <dgm:pt modelId="{8B123BBE-1CEC-4FCC-94C4-14747F0525E2}" type="pres">
      <dgm:prSet presAssocID="{1DB34BE3-E2C2-460A-9AB6-F830F8402490}" presName="hierRoot2" presStyleCnt="0">
        <dgm:presLayoutVars>
          <dgm:hierBranch val="init"/>
        </dgm:presLayoutVars>
      </dgm:prSet>
      <dgm:spPr/>
    </dgm:pt>
    <dgm:pt modelId="{004A4A92-F1DB-483D-8C3C-46F03E490232}" type="pres">
      <dgm:prSet presAssocID="{1DB34BE3-E2C2-460A-9AB6-F830F8402490}" presName="rootComposite" presStyleCnt="0"/>
      <dgm:spPr/>
    </dgm:pt>
    <dgm:pt modelId="{EB6E501C-C8ED-46D6-B544-70B070BFC91A}" type="pres">
      <dgm:prSet presAssocID="{1DB34BE3-E2C2-460A-9AB6-F830F8402490}" presName="rootText" presStyleLbl="node2" presStyleIdx="3" presStyleCnt="6">
        <dgm:presLayoutVars>
          <dgm:chPref val="3"/>
        </dgm:presLayoutVars>
      </dgm:prSet>
      <dgm:spPr/>
    </dgm:pt>
    <dgm:pt modelId="{668A2CF8-6C86-407E-A9F6-2CB4EEE7A020}" type="pres">
      <dgm:prSet presAssocID="{1DB34BE3-E2C2-460A-9AB6-F830F8402490}" presName="rootConnector" presStyleLbl="node2" presStyleIdx="3" presStyleCnt="6"/>
      <dgm:spPr/>
    </dgm:pt>
    <dgm:pt modelId="{0809FE34-34FE-4DE0-AAB9-1F61B48A4F52}" type="pres">
      <dgm:prSet presAssocID="{1DB34BE3-E2C2-460A-9AB6-F830F8402490}" presName="hierChild4" presStyleCnt="0"/>
      <dgm:spPr/>
    </dgm:pt>
    <dgm:pt modelId="{1BBA7864-9C8E-40D1-8BC4-A6A9134F33A8}" type="pres">
      <dgm:prSet presAssocID="{1DB34BE3-E2C2-460A-9AB6-F830F8402490}" presName="hierChild5" presStyleCnt="0"/>
      <dgm:spPr/>
    </dgm:pt>
    <dgm:pt modelId="{74FD1CA9-97C7-4DBA-83CF-A08A82FF3A9D}" type="pres">
      <dgm:prSet presAssocID="{62141D42-17F5-4B2A-897F-CD13DC87F579}" presName="Name37" presStyleLbl="parChTrans1D2" presStyleIdx="4" presStyleCnt="6"/>
      <dgm:spPr/>
    </dgm:pt>
    <dgm:pt modelId="{5ACEA559-8433-4476-BEAB-4C7F0A707C5B}" type="pres">
      <dgm:prSet presAssocID="{7ABC79F3-3AFE-41EE-B25A-FCB2B22F617D}" presName="hierRoot2" presStyleCnt="0">
        <dgm:presLayoutVars>
          <dgm:hierBranch val="init"/>
        </dgm:presLayoutVars>
      </dgm:prSet>
      <dgm:spPr/>
    </dgm:pt>
    <dgm:pt modelId="{765E5663-D94E-4435-BC9D-4402F360BD0E}" type="pres">
      <dgm:prSet presAssocID="{7ABC79F3-3AFE-41EE-B25A-FCB2B22F617D}" presName="rootComposite" presStyleCnt="0"/>
      <dgm:spPr/>
    </dgm:pt>
    <dgm:pt modelId="{80338B4A-8903-44F7-9F73-6092282A6712}" type="pres">
      <dgm:prSet presAssocID="{7ABC79F3-3AFE-41EE-B25A-FCB2B22F617D}" presName="rootText" presStyleLbl="node2" presStyleIdx="4" presStyleCnt="6">
        <dgm:presLayoutVars>
          <dgm:chPref val="3"/>
        </dgm:presLayoutVars>
      </dgm:prSet>
      <dgm:spPr/>
    </dgm:pt>
    <dgm:pt modelId="{6B7E4BEC-78E7-4088-AAF2-D6886AA4EEB9}" type="pres">
      <dgm:prSet presAssocID="{7ABC79F3-3AFE-41EE-B25A-FCB2B22F617D}" presName="rootConnector" presStyleLbl="node2" presStyleIdx="4" presStyleCnt="6"/>
      <dgm:spPr/>
    </dgm:pt>
    <dgm:pt modelId="{D0BB336A-D85B-429D-B5A6-FECB4567DEAB}" type="pres">
      <dgm:prSet presAssocID="{7ABC79F3-3AFE-41EE-B25A-FCB2B22F617D}" presName="hierChild4" presStyleCnt="0"/>
      <dgm:spPr/>
    </dgm:pt>
    <dgm:pt modelId="{D4D67C99-5C42-4F1E-AC34-B1368BED1BD0}" type="pres">
      <dgm:prSet presAssocID="{7ABC79F3-3AFE-41EE-B25A-FCB2B22F617D}" presName="hierChild5" presStyleCnt="0"/>
      <dgm:spPr/>
    </dgm:pt>
    <dgm:pt modelId="{D4A671FA-ED9A-453D-B166-487F1036CD8D}" type="pres">
      <dgm:prSet presAssocID="{CB7C6C68-D939-4E78-B836-D9578B80C421}" presName="Name37" presStyleLbl="parChTrans1D2" presStyleIdx="5" presStyleCnt="6"/>
      <dgm:spPr/>
    </dgm:pt>
    <dgm:pt modelId="{56BD70E7-814A-4E5E-8E09-591EEBCA626C}" type="pres">
      <dgm:prSet presAssocID="{4BB90B51-AB6A-4184-9C97-0C447CC230C9}" presName="hierRoot2" presStyleCnt="0">
        <dgm:presLayoutVars>
          <dgm:hierBranch val="init"/>
        </dgm:presLayoutVars>
      </dgm:prSet>
      <dgm:spPr/>
    </dgm:pt>
    <dgm:pt modelId="{6927A97F-606C-4B94-A68D-1C5FE6278BAE}" type="pres">
      <dgm:prSet presAssocID="{4BB90B51-AB6A-4184-9C97-0C447CC230C9}" presName="rootComposite" presStyleCnt="0"/>
      <dgm:spPr/>
    </dgm:pt>
    <dgm:pt modelId="{0141B928-3425-461B-BE03-71C45659085A}" type="pres">
      <dgm:prSet presAssocID="{4BB90B51-AB6A-4184-9C97-0C447CC230C9}" presName="rootText" presStyleLbl="node2" presStyleIdx="5" presStyleCnt="6">
        <dgm:presLayoutVars>
          <dgm:chPref val="3"/>
        </dgm:presLayoutVars>
      </dgm:prSet>
      <dgm:spPr/>
    </dgm:pt>
    <dgm:pt modelId="{C6EF355E-E407-44F4-B86A-0D625172C01A}" type="pres">
      <dgm:prSet presAssocID="{4BB90B51-AB6A-4184-9C97-0C447CC230C9}" presName="rootConnector" presStyleLbl="node2" presStyleIdx="5" presStyleCnt="6"/>
      <dgm:spPr/>
    </dgm:pt>
    <dgm:pt modelId="{8CD39FC9-33BF-4FAD-AB77-C28180EF6ECA}" type="pres">
      <dgm:prSet presAssocID="{4BB90B51-AB6A-4184-9C97-0C447CC230C9}" presName="hierChild4" presStyleCnt="0"/>
      <dgm:spPr/>
    </dgm:pt>
    <dgm:pt modelId="{584FD8F0-C814-40D8-B560-10902848A256}" type="pres">
      <dgm:prSet presAssocID="{4BB90B51-AB6A-4184-9C97-0C447CC230C9}" presName="hierChild5" presStyleCnt="0"/>
      <dgm:spPr/>
    </dgm:pt>
    <dgm:pt modelId="{F64558AC-3CBB-4A4D-A359-42BE8475959B}" type="pres">
      <dgm:prSet presAssocID="{071BEF54-F438-414F-A59E-742E6204DA3E}" presName="hierChild3" presStyleCnt="0"/>
      <dgm:spPr/>
    </dgm:pt>
  </dgm:ptLst>
  <dgm:cxnLst>
    <dgm:cxn modelId="{47E8FD13-0556-4743-913B-189D712FFA84}" type="presOf" srcId="{8A1DD171-D7AD-4963-8E7C-99AAE3CFD9A4}" destId="{F1EB7D77-B679-42D3-B277-901F63E4BC27}" srcOrd="0" destOrd="0" presId="urn:microsoft.com/office/officeart/2005/8/layout/orgChart1"/>
    <dgm:cxn modelId="{50954016-48BA-47EA-8612-C4ACD976AB46}" type="presOf" srcId="{791E24EA-B185-45C9-B8D8-6BE17BD14FBC}" destId="{3781BF78-FF82-4096-8DB8-A03FAE166BFE}" srcOrd="0" destOrd="0" presId="urn:microsoft.com/office/officeart/2005/8/layout/orgChart1"/>
    <dgm:cxn modelId="{0B10DA2C-05A2-4BE0-8509-AD00E8E26EA9}" type="presOf" srcId="{791E24EA-B185-45C9-B8D8-6BE17BD14FBC}" destId="{9E137D85-34DA-469D-A7F5-5BA90709A252}" srcOrd="1" destOrd="0" presId="urn:microsoft.com/office/officeart/2005/8/layout/orgChart1"/>
    <dgm:cxn modelId="{B8D6472D-9B77-4BE1-BB20-DED1745B6A28}" srcId="{071BEF54-F438-414F-A59E-742E6204DA3E}" destId="{791E24EA-B185-45C9-B8D8-6BE17BD14FBC}" srcOrd="0" destOrd="0" parTransId="{D4B0E2EC-D99A-46FD-ABEE-047F7EFEF1F8}" sibTransId="{0C9C79D6-0D14-4D11-8EEC-865C43543A7D}"/>
    <dgm:cxn modelId="{4E0A6730-63D2-47BF-8ACE-8E47A7CA0F55}" srcId="{8A1DD171-D7AD-4963-8E7C-99AAE3CFD9A4}" destId="{071BEF54-F438-414F-A59E-742E6204DA3E}" srcOrd="0" destOrd="0" parTransId="{368FA35B-D95D-4446-949B-5DC999007DD4}" sibTransId="{6A6DCC95-D900-4A6F-BB4C-92E7CE3224BB}"/>
    <dgm:cxn modelId="{36EECE32-6C93-40E9-A584-C7006FED581C}" type="presOf" srcId="{1DB34BE3-E2C2-460A-9AB6-F830F8402490}" destId="{668A2CF8-6C86-407E-A9F6-2CB4EEE7A020}" srcOrd="1" destOrd="0" presId="urn:microsoft.com/office/officeart/2005/8/layout/orgChart1"/>
    <dgm:cxn modelId="{F38B5333-CBFF-4E4E-BEAC-F83BACA4D895}" srcId="{071BEF54-F438-414F-A59E-742E6204DA3E}" destId="{4BB90B51-AB6A-4184-9C97-0C447CC230C9}" srcOrd="5" destOrd="0" parTransId="{CB7C6C68-D939-4E78-B836-D9578B80C421}" sibTransId="{564274A3-607B-45E1-9051-FB0941ECA97C}"/>
    <dgm:cxn modelId="{76F7213A-B9E8-484B-8B82-B9D498A2BE05}" srcId="{071BEF54-F438-414F-A59E-742E6204DA3E}" destId="{97059EA2-1C09-4FE6-A0E2-FAA9263F79AF}" srcOrd="2" destOrd="0" parTransId="{3CB91D6D-A102-45B3-B293-DB499B0D5F63}" sibTransId="{68EFABD6-976D-447F-B67D-DACD4DF16EAD}"/>
    <dgm:cxn modelId="{59539D5B-5792-4332-B085-0B9088651764}" srcId="{071BEF54-F438-414F-A59E-742E6204DA3E}" destId="{1DB34BE3-E2C2-460A-9AB6-F830F8402490}" srcOrd="3" destOrd="0" parTransId="{448723F7-A3CC-404D-B7FA-553F61286F0F}" sibTransId="{F3D9E588-8DDA-4B48-9F81-F176DC3B6B19}"/>
    <dgm:cxn modelId="{906E2A61-6C80-4719-AD39-4F67357785E9}" type="presOf" srcId="{97059EA2-1C09-4FE6-A0E2-FAA9263F79AF}" destId="{FF2B2A4D-13D0-4BE5-AFF2-0D09403157B2}" srcOrd="1" destOrd="0" presId="urn:microsoft.com/office/officeart/2005/8/layout/orgChart1"/>
    <dgm:cxn modelId="{67C35545-DCB6-40A2-8612-DEB994E098B1}" type="presOf" srcId="{448723F7-A3CC-404D-B7FA-553F61286F0F}" destId="{9396843C-7F81-4FC5-93ED-55D378BA45B1}" srcOrd="0" destOrd="0" presId="urn:microsoft.com/office/officeart/2005/8/layout/orgChart1"/>
    <dgm:cxn modelId="{E789CA6C-2DA2-41B3-B08A-595198392C53}" type="presOf" srcId="{62141D42-17F5-4B2A-897F-CD13DC87F579}" destId="{74FD1CA9-97C7-4DBA-83CF-A08A82FF3A9D}" srcOrd="0" destOrd="0" presId="urn:microsoft.com/office/officeart/2005/8/layout/orgChart1"/>
    <dgm:cxn modelId="{0EDB414E-A8A3-4FB5-B2F1-E347A11A7A72}" type="presOf" srcId="{2BC8678F-46CC-4850-9F6E-9645DFDCCB4F}" destId="{ABF8F83F-A66D-443B-91D1-0EB1DCCE3EF8}" srcOrd="1" destOrd="0" presId="urn:microsoft.com/office/officeart/2005/8/layout/orgChart1"/>
    <dgm:cxn modelId="{50799B52-1638-4C35-8AFA-3ED3378B61C7}" type="presOf" srcId="{4BB90B51-AB6A-4184-9C97-0C447CC230C9}" destId="{C6EF355E-E407-44F4-B86A-0D625172C01A}" srcOrd="1" destOrd="0" presId="urn:microsoft.com/office/officeart/2005/8/layout/orgChart1"/>
    <dgm:cxn modelId="{ED173879-8FEE-49E1-914B-2437BFFAD7A3}" type="presOf" srcId="{071BEF54-F438-414F-A59E-742E6204DA3E}" destId="{79D59806-1268-4E87-B090-05089AD61E37}" srcOrd="1" destOrd="0" presId="urn:microsoft.com/office/officeart/2005/8/layout/orgChart1"/>
    <dgm:cxn modelId="{BF10937C-70C6-4D0B-A717-570D630F1F5E}" type="presOf" srcId="{2BC8678F-46CC-4850-9F6E-9645DFDCCB4F}" destId="{ABED45F0-1084-4AAA-B078-AA17DFEAF543}" srcOrd="0" destOrd="0" presId="urn:microsoft.com/office/officeart/2005/8/layout/orgChart1"/>
    <dgm:cxn modelId="{D3F2BE85-0729-48A1-B96E-58136F21A2B9}" srcId="{071BEF54-F438-414F-A59E-742E6204DA3E}" destId="{7ABC79F3-3AFE-41EE-B25A-FCB2B22F617D}" srcOrd="4" destOrd="0" parTransId="{62141D42-17F5-4B2A-897F-CD13DC87F579}" sibTransId="{1216C80F-C3C5-4EE9-AB78-B432128CB44F}"/>
    <dgm:cxn modelId="{AD813B86-9B83-40F9-9712-191153D59238}" type="presOf" srcId="{1DB34BE3-E2C2-460A-9AB6-F830F8402490}" destId="{EB6E501C-C8ED-46D6-B544-70B070BFC91A}" srcOrd="0" destOrd="0" presId="urn:microsoft.com/office/officeart/2005/8/layout/orgChart1"/>
    <dgm:cxn modelId="{3B7EB5AF-A5AD-413D-B4CA-977E25693B53}" type="presOf" srcId="{7ABC79F3-3AFE-41EE-B25A-FCB2B22F617D}" destId="{80338B4A-8903-44F7-9F73-6092282A6712}" srcOrd="0" destOrd="0" presId="urn:microsoft.com/office/officeart/2005/8/layout/orgChart1"/>
    <dgm:cxn modelId="{CB313EBA-674D-454E-AA93-D0B4D70CB803}" type="presOf" srcId="{97059EA2-1C09-4FE6-A0E2-FAA9263F79AF}" destId="{9F388699-3121-44D3-8F34-CE4CDF1EEB01}" srcOrd="0" destOrd="0" presId="urn:microsoft.com/office/officeart/2005/8/layout/orgChart1"/>
    <dgm:cxn modelId="{09F1D3BF-0B33-4525-A03F-DF102407C3C7}" type="presOf" srcId="{2CE4F07B-3A06-4621-8466-C3CBB758EB91}" destId="{72AF50F2-CCA4-4240-8D29-2C00C701D80B}" srcOrd="0" destOrd="0" presId="urn:microsoft.com/office/officeart/2005/8/layout/orgChart1"/>
    <dgm:cxn modelId="{23785EC8-9F80-4376-8B52-DA8A90E59E87}" type="presOf" srcId="{4BB90B51-AB6A-4184-9C97-0C447CC230C9}" destId="{0141B928-3425-461B-BE03-71C45659085A}" srcOrd="0" destOrd="0" presId="urn:microsoft.com/office/officeart/2005/8/layout/orgChart1"/>
    <dgm:cxn modelId="{BF5660CF-DCD8-47D3-B4A8-EC116372BA16}" type="presOf" srcId="{3CB91D6D-A102-45B3-B293-DB499B0D5F63}" destId="{50D9166A-E45A-452E-BCC0-D1FDB202D468}" srcOrd="0" destOrd="0" presId="urn:microsoft.com/office/officeart/2005/8/layout/orgChart1"/>
    <dgm:cxn modelId="{B979F6ED-BDFF-4488-A278-642D3C2F7E79}" type="presOf" srcId="{D4B0E2EC-D99A-46FD-ABEE-047F7EFEF1F8}" destId="{6414316D-1533-4822-A05D-25D3EFBEFD70}" srcOrd="0" destOrd="0" presId="urn:microsoft.com/office/officeart/2005/8/layout/orgChart1"/>
    <dgm:cxn modelId="{BA9CDDEF-37CA-4C39-8B3E-8FE1B84C048D}" type="presOf" srcId="{7ABC79F3-3AFE-41EE-B25A-FCB2B22F617D}" destId="{6B7E4BEC-78E7-4088-AAF2-D6886AA4EEB9}" srcOrd="1" destOrd="0" presId="urn:microsoft.com/office/officeart/2005/8/layout/orgChart1"/>
    <dgm:cxn modelId="{FA61BAF3-169E-4165-A5BC-E73F536EE6EC}" type="presOf" srcId="{071BEF54-F438-414F-A59E-742E6204DA3E}" destId="{9BF33854-E36C-402F-9EFC-D9DD3976DEF9}" srcOrd="0" destOrd="0" presId="urn:microsoft.com/office/officeart/2005/8/layout/orgChart1"/>
    <dgm:cxn modelId="{E54FA3FC-0B19-4633-8A25-A3DE75741D27}" type="presOf" srcId="{CB7C6C68-D939-4E78-B836-D9578B80C421}" destId="{D4A671FA-ED9A-453D-B166-487F1036CD8D}" srcOrd="0" destOrd="0" presId="urn:microsoft.com/office/officeart/2005/8/layout/orgChart1"/>
    <dgm:cxn modelId="{E521CDFC-9D27-4969-ACDB-E94A233FD197}" srcId="{071BEF54-F438-414F-A59E-742E6204DA3E}" destId="{2BC8678F-46CC-4850-9F6E-9645DFDCCB4F}" srcOrd="1" destOrd="0" parTransId="{2CE4F07B-3A06-4621-8466-C3CBB758EB91}" sibTransId="{A354C679-0E3A-4C90-8B92-9B7E82282C27}"/>
    <dgm:cxn modelId="{301D9425-FA5B-4ECD-94D9-DC087F5E0144}" type="presParOf" srcId="{F1EB7D77-B679-42D3-B277-901F63E4BC27}" destId="{B3A7A905-3199-42FB-9004-B99CF0100275}" srcOrd="0" destOrd="0" presId="urn:microsoft.com/office/officeart/2005/8/layout/orgChart1"/>
    <dgm:cxn modelId="{439B9AF8-6FC7-45C1-83D1-7E719469BD70}" type="presParOf" srcId="{B3A7A905-3199-42FB-9004-B99CF0100275}" destId="{C1CD0C4E-B849-4D40-A052-A0D39EF05252}" srcOrd="0" destOrd="0" presId="urn:microsoft.com/office/officeart/2005/8/layout/orgChart1"/>
    <dgm:cxn modelId="{7ED184F4-2A00-4415-88A0-792E5E7708E1}" type="presParOf" srcId="{C1CD0C4E-B849-4D40-A052-A0D39EF05252}" destId="{9BF33854-E36C-402F-9EFC-D9DD3976DEF9}" srcOrd="0" destOrd="0" presId="urn:microsoft.com/office/officeart/2005/8/layout/orgChart1"/>
    <dgm:cxn modelId="{6879D173-E29C-4BF1-9C43-72A5DFDB1D6C}" type="presParOf" srcId="{C1CD0C4E-B849-4D40-A052-A0D39EF05252}" destId="{79D59806-1268-4E87-B090-05089AD61E37}" srcOrd="1" destOrd="0" presId="urn:microsoft.com/office/officeart/2005/8/layout/orgChart1"/>
    <dgm:cxn modelId="{97DE4E4E-D213-4AFC-8330-AE43AB4A2B6A}" type="presParOf" srcId="{B3A7A905-3199-42FB-9004-B99CF0100275}" destId="{C5E777E2-A86D-40C8-9143-F8CFC1C7441F}" srcOrd="1" destOrd="0" presId="urn:microsoft.com/office/officeart/2005/8/layout/orgChart1"/>
    <dgm:cxn modelId="{EE4B2AD4-2EB0-4697-B966-1279F139C360}" type="presParOf" srcId="{C5E777E2-A86D-40C8-9143-F8CFC1C7441F}" destId="{6414316D-1533-4822-A05D-25D3EFBEFD70}" srcOrd="0" destOrd="0" presId="urn:microsoft.com/office/officeart/2005/8/layout/orgChart1"/>
    <dgm:cxn modelId="{1FC4711B-E085-4AAF-80E8-3679EDB2F3ED}" type="presParOf" srcId="{C5E777E2-A86D-40C8-9143-F8CFC1C7441F}" destId="{9DEDFF5F-5988-45D3-98C6-6276E8D858D0}" srcOrd="1" destOrd="0" presId="urn:microsoft.com/office/officeart/2005/8/layout/orgChart1"/>
    <dgm:cxn modelId="{87DA78E9-9C9E-44F5-9F35-8F629F8E31A7}" type="presParOf" srcId="{9DEDFF5F-5988-45D3-98C6-6276E8D858D0}" destId="{BEA82FCF-BCDD-4771-84BE-E84B00404DDE}" srcOrd="0" destOrd="0" presId="urn:microsoft.com/office/officeart/2005/8/layout/orgChart1"/>
    <dgm:cxn modelId="{1B827853-A88C-4EBD-9721-960DEEC90163}" type="presParOf" srcId="{BEA82FCF-BCDD-4771-84BE-E84B00404DDE}" destId="{3781BF78-FF82-4096-8DB8-A03FAE166BFE}" srcOrd="0" destOrd="0" presId="urn:microsoft.com/office/officeart/2005/8/layout/orgChart1"/>
    <dgm:cxn modelId="{A84004CF-F76E-4852-B23E-739BCC21723E}" type="presParOf" srcId="{BEA82FCF-BCDD-4771-84BE-E84B00404DDE}" destId="{9E137D85-34DA-469D-A7F5-5BA90709A252}" srcOrd="1" destOrd="0" presId="urn:microsoft.com/office/officeart/2005/8/layout/orgChart1"/>
    <dgm:cxn modelId="{C1CE0817-FB49-4C87-8498-75315716C6D3}" type="presParOf" srcId="{9DEDFF5F-5988-45D3-98C6-6276E8D858D0}" destId="{CF1B1755-5DFA-4468-BA78-E80069358461}" srcOrd="1" destOrd="0" presId="urn:microsoft.com/office/officeart/2005/8/layout/orgChart1"/>
    <dgm:cxn modelId="{84AD9F5A-6234-4CA7-AB98-6088A606872B}" type="presParOf" srcId="{9DEDFF5F-5988-45D3-98C6-6276E8D858D0}" destId="{2FDEAFA8-4272-4380-9DAB-B404F321A16B}" srcOrd="2" destOrd="0" presId="urn:microsoft.com/office/officeart/2005/8/layout/orgChart1"/>
    <dgm:cxn modelId="{AE4CC60D-295B-4821-B9E0-A27E805FEA55}" type="presParOf" srcId="{C5E777E2-A86D-40C8-9143-F8CFC1C7441F}" destId="{72AF50F2-CCA4-4240-8D29-2C00C701D80B}" srcOrd="2" destOrd="0" presId="urn:microsoft.com/office/officeart/2005/8/layout/orgChart1"/>
    <dgm:cxn modelId="{58A84415-E415-4206-A75F-F0E19E2BF536}" type="presParOf" srcId="{C5E777E2-A86D-40C8-9143-F8CFC1C7441F}" destId="{28CFA5DD-1F27-4B9D-80ED-27549EB7EA8D}" srcOrd="3" destOrd="0" presId="urn:microsoft.com/office/officeart/2005/8/layout/orgChart1"/>
    <dgm:cxn modelId="{CC15548C-9F23-41C3-ABFC-9143509C8BFC}" type="presParOf" srcId="{28CFA5DD-1F27-4B9D-80ED-27549EB7EA8D}" destId="{4E6E8F80-952E-4777-B289-589F1C8E0830}" srcOrd="0" destOrd="0" presId="urn:microsoft.com/office/officeart/2005/8/layout/orgChart1"/>
    <dgm:cxn modelId="{AA2A10BD-5FDC-41EB-B804-FC3BE92F0C7E}" type="presParOf" srcId="{4E6E8F80-952E-4777-B289-589F1C8E0830}" destId="{ABED45F0-1084-4AAA-B078-AA17DFEAF543}" srcOrd="0" destOrd="0" presId="urn:microsoft.com/office/officeart/2005/8/layout/orgChart1"/>
    <dgm:cxn modelId="{C807E1F6-0136-48A8-B922-32127DB67C86}" type="presParOf" srcId="{4E6E8F80-952E-4777-B289-589F1C8E0830}" destId="{ABF8F83F-A66D-443B-91D1-0EB1DCCE3EF8}" srcOrd="1" destOrd="0" presId="urn:microsoft.com/office/officeart/2005/8/layout/orgChart1"/>
    <dgm:cxn modelId="{F394940D-288A-4625-BF06-903549FE7927}" type="presParOf" srcId="{28CFA5DD-1F27-4B9D-80ED-27549EB7EA8D}" destId="{2E641168-FD9A-47DD-831A-6EF70A5AE568}" srcOrd="1" destOrd="0" presId="urn:microsoft.com/office/officeart/2005/8/layout/orgChart1"/>
    <dgm:cxn modelId="{60547A29-0ECE-4AA2-9ADF-DD9C2423C998}" type="presParOf" srcId="{28CFA5DD-1F27-4B9D-80ED-27549EB7EA8D}" destId="{84CDB2E7-2002-4DA0-AABF-2FBF895C2FB6}" srcOrd="2" destOrd="0" presId="urn:microsoft.com/office/officeart/2005/8/layout/orgChart1"/>
    <dgm:cxn modelId="{3BA0CCB4-0280-4236-B1DB-6EA831C058F1}" type="presParOf" srcId="{C5E777E2-A86D-40C8-9143-F8CFC1C7441F}" destId="{50D9166A-E45A-452E-BCC0-D1FDB202D468}" srcOrd="4" destOrd="0" presId="urn:microsoft.com/office/officeart/2005/8/layout/orgChart1"/>
    <dgm:cxn modelId="{2115840B-9CAF-4440-981A-A5FCCB2EDAC7}" type="presParOf" srcId="{C5E777E2-A86D-40C8-9143-F8CFC1C7441F}" destId="{E1959EB2-E852-46D6-ABC9-A3ACEC71FB35}" srcOrd="5" destOrd="0" presId="urn:microsoft.com/office/officeart/2005/8/layout/orgChart1"/>
    <dgm:cxn modelId="{869D0945-21EC-4579-A4F5-DB8C0E449253}" type="presParOf" srcId="{E1959EB2-E852-46D6-ABC9-A3ACEC71FB35}" destId="{6565FBC3-553D-4B63-9555-9BDB7BE02A20}" srcOrd="0" destOrd="0" presId="urn:microsoft.com/office/officeart/2005/8/layout/orgChart1"/>
    <dgm:cxn modelId="{DAB9DEEA-BE69-441F-83D4-BFD7B55D5B11}" type="presParOf" srcId="{6565FBC3-553D-4B63-9555-9BDB7BE02A20}" destId="{9F388699-3121-44D3-8F34-CE4CDF1EEB01}" srcOrd="0" destOrd="0" presId="urn:microsoft.com/office/officeart/2005/8/layout/orgChart1"/>
    <dgm:cxn modelId="{C475B69B-A80F-4740-8F83-CE8AB9EF278D}" type="presParOf" srcId="{6565FBC3-553D-4B63-9555-9BDB7BE02A20}" destId="{FF2B2A4D-13D0-4BE5-AFF2-0D09403157B2}" srcOrd="1" destOrd="0" presId="urn:microsoft.com/office/officeart/2005/8/layout/orgChart1"/>
    <dgm:cxn modelId="{ECDE713C-C1CF-4A76-8571-759110DD66E5}" type="presParOf" srcId="{E1959EB2-E852-46D6-ABC9-A3ACEC71FB35}" destId="{2B6DFD80-54FF-44DB-BB20-099A4B67CABD}" srcOrd="1" destOrd="0" presId="urn:microsoft.com/office/officeart/2005/8/layout/orgChart1"/>
    <dgm:cxn modelId="{74178B33-7DAC-484C-A1B6-DAD5A27D7A90}" type="presParOf" srcId="{E1959EB2-E852-46D6-ABC9-A3ACEC71FB35}" destId="{8592EB45-9A4D-4C55-BEAC-51C6F9A59DF5}" srcOrd="2" destOrd="0" presId="urn:microsoft.com/office/officeart/2005/8/layout/orgChart1"/>
    <dgm:cxn modelId="{6B62B455-5CDD-40E4-9E4F-131AC52A5631}" type="presParOf" srcId="{C5E777E2-A86D-40C8-9143-F8CFC1C7441F}" destId="{9396843C-7F81-4FC5-93ED-55D378BA45B1}" srcOrd="6" destOrd="0" presId="urn:microsoft.com/office/officeart/2005/8/layout/orgChart1"/>
    <dgm:cxn modelId="{8D565C8B-8359-4932-A55B-6537F226EFF7}" type="presParOf" srcId="{C5E777E2-A86D-40C8-9143-F8CFC1C7441F}" destId="{8B123BBE-1CEC-4FCC-94C4-14747F0525E2}" srcOrd="7" destOrd="0" presId="urn:microsoft.com/office/officeart/2005/8/layout/orgChart1"/>
    <dgm:cxn modelId="{77424C50-6E54-4D29-A380-60F807379BC3}" type="presParOf" srcId="{8B123BBE-1CEC-4FCC-94C4-14747F0525E2}" destId="{004A4A92-F1DB-483D-8C3C-46F03E490232}" srcOrd="0" destOrd="0" presId="urn:microsoft.com/office/officeart/2005/8/layout/orgChart1"/>
    <dgm:cxn modelId="{03BC7B2B-31C1-4EE8-81A8-AFB284508062}" type="presParOf" srcId="{004A4A92-F1DB-483D-8C3C-46F03E490232}" destId="{EB6E501C-C8ED-46D6-B544-70B070BFC91A}" srcOrd="0" destOrd="0" presId="urn:microsoft.com/office/officeart/2005/8/layout/orgChart1"/>
    <dgm:cxn modelId="{C0FC27F5-C3E9-4720-9533-705DAAAABB64}" type="presParOf" srcId="{004A4A92-F1DB-483D-8C3C-46F03E490232}" destId="{668A2CF8-6C86-407E-A9F6-2CB4EEE7A020}" srcOrd="1" destOrd="0" presId="urn:microsoft.com/office/officeart/2005/8/layout/orgChart1"/>
    <dgm:cxn modelId="{6F04A92E-9C06-4555-A956-E2A541C7CBF8}" type="presParOf" srcId="{8B123BBE-1CEC-4FCC-94C4-14747F0525E2}" destId="{0809FE34-34FE-4DE0-AAB9-1F61B48A4F52}" srcOrd="1" destOrd="0" presId="urn:microsoft.com/office/officeart/2005/8/layout/orgChart1"/>
    <dgm:cxn modelId="{208D0845-3D87-438D-A249-4BD956FE9FF0}" type="presParOf" srcId="{8B123BBE-1CEC-4FCC-94C4-14747F0525E2}" destId="{1BBA7864-9C8E-40D1-8BC4-A6A9134F33A8}" srcOrd="2" destOrd="0" presId="urn:microsoft.com/office/officeart/2005/8/layout/orgChart1"/>
    <dgm:cxn modelId="{091957F8-008E-4436-9ED6-8343A999966E}" type="presParOf" srcId="{C5E777E2-A86D-40C8-9143-F8CFC1C7441F}" destId="{74FD1CA9-97C7-4DBA-83CF-A08A82FF3A9D}" srcOrd="8" destOrd="0" presId="urn:microsoft.com/office/officeart/2005/8/layout/orgChart1"/>
    <dgm:cxn modelId="{15FFEFE9-3C5D-4B1B-870F-E455CC7E177E}" type="presParOf" srcId="{C5E777E2-A86D-40C8-9143-F8CFC1C7441F}" destId="{5ACEA559-8433-4476-BEAB-4C7F0A707C5B}" srcOrd="9" destOrd="0" presId="urn:microsoft.com/office/officeart/2005/8/layout/orgChart1"/>
    <dgm:cxn modelId="{2701D7E0-DEF3-4C32-B85A-A065FDAFDBE0}" type="presParOf" srcId="{5ACEA559-8433-4476-BEAB-4C7F0A707C5B}" destId="{765E5663-D94E-4435-BC9D-4402F360BD0E}" srcOrd="0" destOrd="0" presId="urn:microsoft.com/office/officeart/2005/8/layout/orgChart1"/>
    <dgm:cxn modelId="{119BA129-1EF3-48C4-BCDB-25643131725D}" type="presParOf" srcId="{765E5663-D94E-4435-BC9D-4402F360BD0E}" destId="{80338B4A-8903-44F7-9F73-6092282A6712}" srcOrd="0" destOrd="0" presId="urn:microsoft.com/office/officeart/2005/8/layout/orgChart1"/>
    <dgm:cxn modelId="{A10CE5AF-B273-4CD3-ADA6-5901BC1D5016}" type="presParOf" srcId="{765E5663-D94E-4435-BC9D-4402F360BD0E}" destId="{6B7E4BEC-78E7-4088-AAF2-D6886AA4EEB9}" srcOrd="1" destOrd="0" presId="urn:microsoft.com/office/officeart/2005/8/layout/orgChart1"/>
    <dgm:cxn modelId="{C7213734-346E-4524-B2D9-E52B7B3DAF9F}" type="presParOf" srcId="{5ACEA559-8433-4476-BEAB-4C7F0A707C5B}" destId="{D0BB336A-D85B-429D-B5A6-FECB4567DEAB}" srcOrd="1" destOrd="0" presId="urn:microsoft.com/office/officeart/2005/8/layout/orgChart1"/>
    <dgm:cxn modelId="{107F7F77-D5B3-4D5C-8C1D-C8DC32C20719}" type="presParOf" srcId="{5ACEA559-8433-4476-BEAB-4C7F0A707C5B}" destId="{D4D67C99-5C42-4F1E-AC34-B1368BED1BD0}" srcOrd="2" destOrd="0" presId="urn:microsoft.com/office/officeart/2005/8/layout/orgChart1"/>
    <dgm:cxn modelId="{DD3615E1-4D2E-4EBB-B002-4F7CADE3B105}" type="presParOf" srcId="{C5E777E2-A86D-40C8-9143-F8CFC1C7441F}" destId="{D4A671FA-ED9A-453D-B166-487F1036CD8D}" srcOrd="10" destOrd="0" presId="urn:microsoft.com/office/officeart/2005/8/layout/orgChart1"/>
    <dgm:cxn modelId="{F546B5F0-F2BD-4D6D-86D3-B7376562230C}" type="presParOf" srcId="{C5E777E2-A86D-40C8-9143-F8CFC1C7441F}" destId="{56BD70E7-814A-4E5E-8E09-591EEBCA626C}" srcOrd="11" destOrd="0" presId="urn:microsoft.com/office/officeart/2005/8/layout/orgChart1"/>
    <dgm:cxn modelId="{275C932E-C907-4BE1-B77C-70D1A4913A3C}" type="presParOf" srcId="{56BD70E7-814A-4E5E-8E09-591EEBCA626C}" destId="{6927A97F-606C-4B94-A68D-1C5FE6278BAE}" srcOrd="0" destOrd="0" presId="urn:microsoft.com/office/officeart/2005/8/layout/orgChart1"/>
    <dgm:cxn modelId="{0C577EFA-9B59-400E-9218-962604CE8F22}" type="presParOf" srcId="{6927A97F-606C-4B94-A68D-1C5FE6278BAE}" destId="{0141B928-3425-461B-BE03-71C45659085A}" srcOrd="0" destOrd="0" presId="urn:microsoft.com/office/officeart/2005/8/layout/orgChart1"/>
    <dgm:cxn modelId="{7E78595E-E240-4674-A0E7-8B82AE1EEAAE}" type="presParOf" srcId="{6927A97F-606C-4B94-A68D-1C5FE6278BAE}" destId="{C6EF355E-E407-44F4-B86A-0D625172C01A}" srcOrd="1" destOrd="0" presId="urn:microsoft.com/office/officeart/2005/8/layout/orgChart1"/>
    <dgm:cxn modelId="{7505DFD5-0B24-4B95-A3C4-3D1184F11380}" type="presParOf" srcId="{56BD70E7-814A-4E5E-8E09-591EEBCA626C}" destId="{8CD39FC9-33BF-4FAD-AB77-C28180EF6ECA}" srcOrd="1" destOrd="0" presId="urn:microsoft.com/office/officeart/2005/8/layout/orgChart1"/>
    <dgm:cxn modelId="{8F57BAF3-CE25-49FA-8590-F227CFEBB9FA}" type="presParOf" srcId="{56BD70E7-814A-4E5E-8E09-591EEBCA626C}" destId="{584FD8F0-C814-40D8-B560-10902848A256}" srcOrd="2" destOrd="0" presId="urn:microsoft.com/office/officeart/2005/8/layout/orgChart1"/>
    <dgm:cxn modelId="{AAF56E72-ED55-4D18-8974-D628F77E2153}" type="presParOf" srcId="{B3A7A905-3199-42FB-9004-B99CF0100275}" destId="{F64558AC-3CBB-4A4D-A359-42BE847595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671FA-ED9A-453D-B166-487F1036CD8D}">
      <dsp:nvSpPr>
        <dsp:cNvPr id="0" name=""/>
        <dsp:cNvSpPr/>
      </dsp:nvSpPr>
      <dsp:spPr>
        <a:xfrm>
          <a:off x="4267230" y="1571934"/>
          <a:ext cx="3669982" cy="621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4616"/>
              </a:lnTo>
              <a:lnTo>
                <a:pt x="3669982" y="494616"/>
              </a:lnTo>
              <a:lnTo>
                <a:pt x="3669982" y="6218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D1CA9-97C7-4DBA-83CF-A08A82FF3A9D}">
      <dsp:nvSpPr>
        <dsp:cNvPr id="0" name=""/>
        <dsp:cNvSpPr/>
      </dsp:nvSpPr>
      <dsp:spPr>
        <a:xfrm>
          <a:off x="4267230" y="1571934"/>
          <a:ext cx="2204218" cy="621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4616"/>
              </a:lnTo>
              <a:lnTo>
                <a:pt x="2204218" y="494616"/>
              </a:lnTo>
              <a:lnTo>
                <a:pt x="2204218" y="6218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6843C-7F81-4FC5-93ED-55D378BA45B1}">
      <dsp:nvSpPr>
        <dsp:cNvPr id="0" name=""/>
        <dsp:cNvSpPr/>
      </dsp:nvSpPr>
      <dsp:spPr>
        <a:xfrm>
          <a:off x="4267230" y="1571934"/>
          <a:ext cx="738454" cy="621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4616"/>
              </a:lnTo>
              <a:lnTo>
                <a:pt x="738454" y="494616"/>
              </a:lnTo>
              <a:lnTo>
                <a:pt x="738454" y="6218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9166A-E45A-452E-BCC0-D1FDB202D468}">
      <dsp:nvSpPr>
        <dsp:cNvPr id="0" name=""/>
        <dsp:cNvSpPr/>
      </dsp:nvSpPr>
      <dsp:spPr>
        <a:xfrm>
          <a:off x="3539921" y="1571934"/>
          <a:ext cx="727309" cy="621810"/>
        </a:xfrm>
        <a:custGeom>
          <a:avLst/>
          <a:gdLst/>
          <a:ahLst/>
          <a:cxnLst/>
          <a:rect l="0" t="0" r="0" b="0"/>
          <a:pathLst>
            <a:path>
              <a:moveTo>
                <a:pt x="727309" y="0"/>
              </a:moveTo>
              <a:lnTo>
                <a:pt x="727309" y="494616"/>
              </a:lnTo>
              <a:lnTo>
                <a:pt x="0" y="494616"/>
              </a:lnTo>
              <a:lnTo>
                <a:pt x="0" y="6218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F50F2-CCA4-4240-8D29-2C00C701D80B}">
      <dsp:nvSpPr>
        <dsp:cNvPr id="0" name=""/>
        <dsp:cNvSpPr/>
      </dsp:nvSpPr>
      <dsp:spPr>
        <a:xfrm>
          <a:off x="2074157" y="1571934"/>
          <a:ext cx="2193073" cy="621810"/>
        </a:xfrm>
        <a:custGeom>
          <a:avLst/>
          <a:gdLst/>
          <a:ahLst/>
          <a:cxnLst/>
          <a:rect l="0" t="0" r="0" b="0"/>
          <a:pathLst>
            <a:path>
              <a:moveTo>
                <a:pt x="2193073" y="0"/>
              </a:moveTo>
              <a:lnTo>
                <a:pt x="2193073" y="494616"/>
              </a:lnTo>
              <a:lnTo>
                <a:pt x="0" y="494616"/>
              </a:lnTo>
              <a:lnTo>
                <a:pt x="0" y="6218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14316D-1533-4822-A05D-25D3EFBEFD70}">
      <dsp:nvSpPr>
        <dsp:cNvPr id="0" name=""/>
        <dsp:cNvSpPr/>
      </dsp:nvSpPr>
      <dsp:spPr>
        <a:xfrm>
          <a:off x="608393" y="1571934"/>
          <a:ext cx="3658837" cy="621810"/>
        </a:xfrm>
        <a:custGeom>
          <a:avLst/>
          <a:gdLst/>
          <a:ahLst/>
          <a:cxnLst/>
          <a:rect l="0" t="0" r="0" b="0"/>
          <a:pathLst>
            <a:path>
              <a:moveTo>
                <a:pt x="3658837" y="0"/>
              </a:moveTo>
              <a:lnTo>
                <a:pt x="3658837" y="494616"/>
              </a:lnTo>
              <a:lnTo>
                <a:pt x="0" y="494616"/>
              </a:lnTo>
              <a:lnTo>
                <a:pt x="0" y="6218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F33854-E36C-402F-9EFC-D9DD3976DEF9}">
      <dsp:nvSpPr>
        <dsp:cNvPr id="0" name=""/>
        <dsp:cNvSpPr/>
      </dsp:nvSpPr>
      <dsp:spPr>
        <a:xfrm>
          <a:off x="3661543" y="966247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CEO</a:t>
          </a:r>
        </a:p>
      </dsp:txBody>
      <dsp:txXfrm>
        <a:off x="3661543" y="966247"/>
        <a:ext cx="1211375" cy="605687"/>
      </dsp:txXfrm>
    </dsp:sp>
    <dsp:sp modelId="{3781BF78-FF82-4096-8DB8-A03FAE166BFE}">
      <dsp:nvSpPr>
        <dsp:cNvPr id="0" name=""/>
        <dsp:cNvSpPr/>
      </dsp:nvSpPr>
      <dsp:spPr>
        <a:xfrm>
          <a:off x="2705" y="2193745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WTS</a:t>
          </a:r>
        </a:p>
      </dsp:txBody>
      <dsp:txXfrm>
        <a:off x="2705" y="2193745"/>
        <a:ext cx="1211375" cy="605687"/>
      </dsp:txXfrm>
    </dsp:sp>
    <dsp:sp modelId="{ABED45F0-1084-4AAA-B078-AA17DFEAF543}">
      <dsp:nvSpPr>
        <dsp:cNvPr id="0" name=""/>
        <dsp:cNvSpPr/>
      </dsp:nvSpPr>
      <dsp:spPr>
        <a:xfrm>
          <a:off x="1468469" y="2193745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GM</a:t>
          </a:r>
        </a:p>
      </dsp:txBody>
      <dsp:txXfrm>
        <a:off x="1468469" y="2193745"/>
        <a:ext cx="1211375" cy="605687"/>
      </dsp:txXfrm>
    </dsp:sp>
    <dsp:sp modelId="{9F388699-3121-44D3-8F34-CE4CDF1EEB01}">
      <dsp:nvSpPr>
        <dsp:cNvPr id="0" name=""/>
        <dsp:cNvSpPr/>
      </dsp:nvSpPr>
      <dsp:spPr>
        <a:xfrm>
          <a:off x="2934233" y="2193745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SEAMSTER</a:t>
          </a:r>
        </a:p>
      </dsp:txBody>
      <dsp:txXfrm>
        <a:off x="2934233" y="2193745"/>
        <a:ext cx="1211375" cy="605687"/>
      </dsp:txXfrm>
    </dsp:sp>
    <dsp:sp modelId="{EB6E501C-C8ED-46D6-B544-70B070BFC91A}">
      <dsp:nvSpPr>
        <dsp:cNvPr id="0" name=""/>
        <dsp:cNvSpPr/>
      </dsp:nvSpPr>
      <dsp:spPr>
        <a:xfrm>
          <a:off x="4399997" y="2193745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INSTALLER</a:t>
          </a:r>
        </a:p>
      </dsp:txBody>
      <dsp:txXfrm>
        <a:off x="4399997" y="2193745"/>
        <a:ext cx="1211375" cy="605687"/>
      </dsp:txXfrm>
    </dsp:sp>
    <dsp:sp modelId="{80338B4A-8903-44F7-9F73-6092282A6712}">
      <dsp:nvSpPr>
        <dsp:cNvPr id="0" name=""/>
        <dsp:cNvSpPr/>
      </dsp:nvSpPr>
      <dsp:spPr>
        <a:xfrm>
          <a:off x="5865761" y="2193745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BOOKKEEPER</a:t>
          </a:r>
        </a:p>
      </dsp:txBody>
      <dsp:txXfrm>
        <a:off x="5865761" y="2193745"/>
        <a:ext cx="1211375" cy="605687"/>
      </dsp:txXfrm>
    </dsp:sp>
    <dsp:sp modelId="{0141B928-3425-461B-BE03-71C45659085A}">
      <dsp:nvSpPr>
        <dsp:cNvPr id="0" name=""/>
        <dsp:cNvSpPr/>
      </dsp:nvSpPr>
      <dsp:spPr>
        <a:xfrm>
          <a:off x="7331525" y="2193745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MARKETING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COORDINATOR</a:t>
          </a:r>
        </a:p>
      </dsp:txBody>
      <dsp:txXfrm>
        <a:off x="7331525" y="2193745"/>
        <a:ext cx="1211375" cy="605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671FA-ED9A-453D-B166-487F1036CD8D}">
      <dsp:nvSpPr>
        <dsp:cNvPr id="0" name=""/>
        <dsp:cNvSpPr/>
      </dsp:nvSpPr>
      <dsp:spPr>
        <a:xfrm>
          <a:off x="4267230" y="1571934"/>
          <a:ext cx="3669982" cy="621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4616"/>
              </a:lnTo>
              <a:lnTo>
                <a:pt x="3669982" y="494616"/>
              </a:lnTo>
              <a:lnTo>
                <a:pt x="3669982" y="6218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D1CA9-97C7-4DBA-83CF-A08A82FF3A9D}">
      <dsp:nvSpPr>
        <dsp:cNvPr id="0" name=""/>
        <dsp:cNvSpPr/>
      </dsp:nvSpPr>
      <dsp:spPr>
        <a:xfrm>
          <a:off x="4267230" y="1571934"/>
          <a:ext cx="2204218" cy="621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4616"/>
              </a:lnTo>
              <a:lnTo>
                <a:pt x="2204218" y="494616"/>
              </a:lnTo>
              <a:lnTo>
                <a:pt x="2204218" y="6218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6843C-7F81-4FC5-93ED-55D378BA45B1}">
      <dsp:nvSpPr>
        <dsp:cNvPr id="0" name=""/>
        <dsp:cNvSpPr/>
      </dsp:nvSpPr>
      <dsp:spPr>
        <a:xfrm>
          <a:off x="4267230" y="1571934"/>
          <a:ext cx="738454" cy="621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4616"/>
              </a:lnTo>
              <a:lnTo>
                <a:pt x="738454" y="494616"/>
              </a:lnTo>
              <a:lnTo>
                <a:pt x="738454" y="6218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9166A-E45A-452E-BCC0-D1FDB202D468}">
      <dsp:nvSpPr>
        <dsp:cNvPr id="0" name=""/>
        <dsp:cNvSpPr/>
      </dsp:nvSpPr>
      <dsp:spPr>
        <a:xfrm>
          <a:off x="3539921" y="1571934"/>
          <a:ext cx="727309" cy="621810"/>
        </a:xfrm>
        <a:custGeom>
          <a:avLst/>
          <a:gdLst/>
          <a:ahLst/>
          <a:cxnLst/>
          <a:rect l="0" t="0" r="0" b="0"/>
          <a:pathLst>
            <a:path>
              <a:moveTo>
                <a:pt x="727309" y="0"/>
              </a:moveTo>
              <a:lnTo>
                <a:pt x="727309" y="494616"/>
              </a:lnTo>
              <a:lnTo>
                <a:pt x="0" y="494616"/>
              </a:lnTo>
              <a:lnTo>
                <a:pt x="0" y="6218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F50F2-CCA4-4240-8D29-2C00C701D80B}">
      <dsp:nvSpPr>
        <dsp:cNvPr id="0" name=""/>
        <dsp:cNvSpPr/>
      </dsp:nvSpPr>
      <dsp:spPr>
        <a:xfrm>
          <a:off x="2074157" y="1571934"/>
          <a:ext cx="2193073" cy="621810"/>
        </a:xfrm>
        <a:custGeom>
          <a:avLst/>
          <a:gdLst/>
          <a:ahLst/>
          <a:cxnLst/>
          <a:rect l="0" t="0" r="0" b="0"/>
          <a:pathLst>
            <a:path>
              <a:moveTo>
                <a:pt x="2193073" y="0"/>
              </a:moveTo>
              <a:lnTo>
                <a:pt x="2193073" y="494616"/>
              </a:lnTo>
              <a:lnTo>
                <a:pt x="0" y="494616"/>
              </a:lnTo>
              <a:lnTo>
                <a:pt x="0" y="6218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14316D-1533-4822-A05D-25D3EFBEFD70}">
      <dsp:nvSpPr>
        <dsp:cNvPr id="0" name=""/>
        <dsp:cNvSpPr/>
      </dsp:nvSpPr>
      <dsp:spPr>
        <a:xfrm>
          <a:off x="608393" y="1571934"/>
          <a:ext cx="3658837" cy="621810"/>
        </a:xfrm>
        <a:custGeom>
          <a:avLst/>
          <a:gdLst/>
          <a:ahLst/>
          <a:cxnLst/>
          <a:rect l="0" t="0" r="0" b="0"/>
          <a:pathLst>
            <a:path>
              <a:moveTo>
                <a:pt x="3658837" y="0"/>
              </a:moveTo>
              <a:lnTo>
                <a:pt x="3658837" y="494616"/>
              </a:lnTo>
              <a:lnTo>
                <a:pt x="0" y="494616"/>
              </a:lnTo>
              <a:lnTo>
                <a:pt x="0" y="6218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F33854-E36C-402F-9EFC-D9DD3976DEF9}">
      <dsp:nvSpPr>
        <dsp:cNvPr id="0" name=""/>
        <dsp:cNvSpPr/>
      </dsp:nvSpPr>
      <dsp:spPr>
        <a:xfrm>
          <a:off x="3661543" y="966247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CEO</a:t>
          </a:r>
        </a:p>
      </dsp:txBody>
      <dsp:txXfrm>
        <a:off x="3661543" y="966247"/>
        <a:ext cx="1211375" cy="605687"/>
      </dsp:txXfrm>
    </dsp:sp>
    <dsp:sp modelId="{3781BF78-FF82-4096-8DB8-A03FAE166BFE}">
      <dsp:nvSpPr>
        <dsp:cNvPr id="0" name=""/>
        <dsp:cNvSpPr/>
      </dsp:nvSpPr>
      <dsp:spPr>
        <a:xfrm>
          <a:off x="2705" y="2193745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WTS</a:t>
          </a:r>
        </a:p>
      </dsp:txBody>
      <dsp:txXfrm>
        <a:off x="2705" y="2193745"/>
        <a:ext cx="1211375" cy="605687"/>
      </dsp:txXfrm>
    </dsp:sp>
    <dsp:sp modelId="{ABED45F0-1084-4AAA-B078-AA17DFEAF543}">
      <dsp:nvSpPr>
        <dsp:cNvPr id="0" name=""/>
        <dsp:cNvSpPr/>
      </dsp:nvSpPr>
      <dsp:spPr>
        <a:xfrm>
          <a:off x="1468469" y="2193745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GM</a:t>
          </a:r>
        </a:p>
      </dsp:txBody>
      <dsp:txXfrm>
        <a:off x="1468469" y="2193745"/>
        <a:ext cx="1211375" cy="605687"/>
      </dsp:txXfrm>
    </dsp:sp>
    <dsp:sp modelId="{9F388699-3121-44D3-8F34-CE4CDF1EEB01}">
      <dsp:nvSpPr>
        <dsp:cNvPr id="0" name=""/>
        <dsp:cNvSpPr/>
      </dsp:nvSpPr>
      <dsp:spPr>
        <a:xfrm>
          <a:off x="2934233" y="2193745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SEAMSTER</a:t>
          </a:r>
        </a:p>
      </dsp:txBody>
      <dsp:txXfrm>
        <a:off x="2934233" y="2193745"/>
        <a:ext cx="1211375" cy="605687"/>
      </dsp:txXfrm>
    </dsp:sp>
    <dsp:sp modelId="{EB6E501C-C8ED-46D6-B544-70B070BFC91A}">
      <dsp:nvSpPr>
        <dsp:cNvPr id="0" name=""/>
        <dsp:cNvSpPr/>
      </dsp:nvSpPr>
      <dsp:spPr>
        <a:xfrm>
          <a:off x="4399997" y="2193745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INSTALLER</a:t>
          </a:r>
        </a:p>
      </dsp:txBody>
      <dsp:txXfrm>
        <a:off x="4399997" y="2193745"/>
        <a:ext cx="1211375" cy="605687"/>
      </dsp:txXfrm>
    </dsp:sp>
    <dsp:sp modelId="{80338B4A-8903-44F7-9F73-6092282A6712}">
      <dsp:nvSpPr>
        <dsp:cNvPr id="0" name=""/>
        <dsp:cNvSpPr/>
      </dsp:nvSpPr>
      <dsp:spPr>
        <a:xfrm>
          <a:off x="5865761" y="2193745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BOOKKEEPER</a:t>
          </a:r>
        </a:p>
      </dsp:txBody>
      <dsp:txXfrm>
        <a:off x="5865761" y="2193745"/>
        <a:ext cx="1211375" cy="605687"/>
      </dsp:txXfrm>
    </dsp:sp>
    <dsp:sp modelId="{0141B928-3425-461B-BE03-71C45659085A}">
      <dsp:nvSpPr>
        <dsp:cNvPr id="0" name=""/>
        <dsp:cNvSpPr/>
      </dsp:nvSpPr>
      <dsp:spPr>
        <a:xfrm>
          <a:off x="7331525" y="2193745"/>
          <a:ext cx="1211375" cy="605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MARKETING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COORDINATOR</a:t>
          </a:r>
        </a:p>
      </dsp:txBody>
      <dsp:txXfrm>
        <a:off x="7331525" y="2193745"/>
        <a:ext cx="1211375" cy="605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87b5c8d76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87b5c8d763_0_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Lora"/>
                <a:ea typeface="Lora"/>
                <a:cs typeface="Lora"/>
                <a:sym typeface="Lor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502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45C7C3-2C59-4FB0-B712-CBD9C2E71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376D-0FF5-4EAF-A187-077D8E6206E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FF582-F852-472B-82D2-4692A22C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6DAF3-958C-46BF-AD0B-DC219898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2186-9B82-403A-9F6A-02511BEA9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0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912450" y="738150"/>
            <a:ext cx="731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912450" y="1432200"/>
            <a:ext cx="7319100" cy="31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692700" y="445025"/>
            <a:ext cx="78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692700" y="445025"/>
            <a:ext cx="78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-23787" y="-12"/>
            <a:ext cx="9191574" cy="4450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92700" y="445025"/>
            <a:ext cx="7863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92700" y="1152475"/>
            <a:ext cx="7863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2355300" y="4702100"/>
            <a:ext cx="44334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27488"/>
                </a:solidFill>
                <a:latin typeface="Lora"/>
                <a:ea typeface="Lora"/>
                <a:cs typeface="Lora"/>
                <a:sym typeface="Lora"/>
              </a:rPr>
              <a:t>luannnigara.com</a:t>
            </a:r>
            <a:endParaRPr>
              <a:solidFill>
                <a:srgbClr val="527488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9476" y="-66675"/>
            <a:ext cx="548700" cy="79973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hindthedesign.com/" TargetMode="External"/><Relationship Id="rId2" Type="http://schemas.openxmlformats.org/officeDocument/2006/relationships/hyperlink" Target="http://www.eileenhahn.com/" TargetMode="Externa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347356" y="1102659"/>
            <a:ext cx="8626800" cy="17700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SCALING</a:t>
            </a:r>
            <a:br>
              <a:rPr lang="en" sz="3200" dirty="0"/>
            </a:br>
            <a:r>
              <a:rPr lang="en" sz="3200" dirty="0"/>
              <a:t>Your </a:t>
            </a:r>
            <a:br>
              <a:rPr lang="en" sz="3200" dirty="0"/>
            </a:br>
            <a:r>
              <a:rPr lang="en" sz="3200" dirty="0"/>
              <a:t>Window Treatment Business</a:t>
            </a:r>
            <a:endParaRPr sz="3200" dirty="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5470" y="3205807"/>
            <a:ext cx="3053060" cy="835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32FCB1-F350-4A0B-B055-B4AF0FEFC573}"/>
              </a:ext>
            </a:extLst>
          </p:cNvPr>
          <p:cNvSpPr txBox="1"/>
          <p:nvPr/>
        </p:nvSpPr>
        <p:spPr>
          <a:xfrm>
            <a:off x="800099" y="0"/>
            <a:ext cx="482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WHOM TO HIRE FIRST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3559A-6FCB-4FFC-93A1-8F621E22579E}"/>
              </a:ext>
            </a:extLst>
          </p:cNvPr>
          <p:cNvSpPr txBox="1"/>
          <p:nvPr/>
        </p:nvSpPr>
        <p:spPr>
          <a:xfrm>
            <a:off x="2776817" y="1122828"/>
            <a:ext cx="32474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AutoNum type="arabicPeriod"/>
            </a:pPr>
            <a:r>
              <a:rPr lang="en-US" dirty="0"/>
              <a:t>Lots of bookkeepers</a:t>
            </a:r>
          </a:p>
          <a:p>
            <a:pPr marL="342900" indent="-342900">
              <a:buAutoNum type="arabicPeriod"/>
            </a:pPr>
            <a:r>
              <a:rPr lang="en-US" dirty="0"/>
              <a:t>Fastest and easiest to train</a:t>
            </a:r>
          </a:p>
          <a:p>
            <a:pPr marL="342900" indent="-342900">
              <a:buAutoNum type="arabicPeriod"/>
            </a:pPr>
            <a:r>
              <a:rPr lang="en-US" dirty="0"/>
              <a:t>Can be a contractor</a:t>
            </a:r>
          </a:p>
          <a:p>
            <a:pPr marL="342900" indent="-342900">
              <a:buAutoNum type="arabicPeriod"/>
            </a:pPr>
            <a:r>
              <a:rPr lang="en-US" dirty="0"/>
              <a:t>Can be virtual</a:t>
            </a:r>
          </a:p>
          <a:p>
            <a:pPr marL="342900" indent="-342900">
              <a:buAutoNum type="arabicPeriod"/>
            </a:pPr>
            <a:r>
              <a:rPr lang="en-US" dirty="0"/>
              <a:t>Your time is MORE valuable than most expensive bookkeeper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BF80A-A9F0-452D-A5C7-636D26B1A229}"/>
              </a:ext>
            </a:extLst>
          </p:cNvPr>
          <p:cNvSpPr txBox="1"/>
          <p:nvPr/>
        </p:nvSpPr>
        <p:spPr>
          <a:xfrm>
            <a:off x="3213846" y="506583"/>
            <a:ext cx="213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Bookkeeper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251B3-3DFA-4DD5-BBE2-342CD6F9D1C2}"/>
              </a:ext>
            </a:extLst>
          </p:cNvPr>
          <p:cNvSpPr txBox="1"/>
          <p:nvPr/>
        </p:nvSpPr>
        <p:spPr>
          <a:xfrm>
            <a:off x="658907" y="2635678"/>
            <a:ext cx="954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But’s: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DD39E8-C769-4B47-BF73-985031201EFC}"/>
              </a:ext>
            </a:extLst>
          </p:cNvPr>
          <p:cNvSpPr txBox="1"/>
          <p:nvPr/>
        </p:nvSpPr>
        <p:spPr>
          <a:xfrm>
            <a:off x="406772" y="3072534"/>
            <a:ext cx="290792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I’ve always done it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 like it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I’m a numbers person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It doesn’t take that much time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I’m not organized enough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I’m afraid to give up control</a:t>
            </a:r>
          </a:p>
          <a:p>
            <a:pPr marL="342900" lvl="1" indent="-342900">
              <a:buAutoNum type="arabicPeriod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056483-7678-41FF-9092-0B151071CC37}"/>
              </a:ext>
            </a:extLst>
          </p:cNvPr>
          <p:cNvSpPr txBox="1"/>
          <p:nvPr/>
        </p:nvSpPr>
        <p:spPr>
          <a:xfrm>
            <a:off x="5728447" y="3282008"/>
            <a:ext cx="31802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Refer to your “why”.  </a:t>
            </a:r>
          </a:p>
          <a:p>
            <a:pPr lvl="1"/>
            <a:r>
              <a:rPr lang="en-US" dirty="0"/>
              <a:t>You are all here to get back your time.</a:t>
            </a:r>
          </a:p>
          <a:p>
            <a:pPr lvl="1"/>
            <a:r>
              <a:rPr lang="en-US" dirty="0"/>
              <a:t>This is how!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299F3CF-3584-4569-9FD5-6CCCEBE50C26}"/>
              </a:ext>
            </a:extLst>
          </p:cNvPr>
          <p:cNvSpPr/>
          <p:nvPr/>
        </p:nvSpPr>
        <p:spPr>
          <a:xfrm>
            <a:off x="3496236" y="3435724"/>
            <a:ext cx="1922928" cy="437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7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D83D41-45F1-4E73-9469-10BE0B0A510C}"/>
              </a:ext>
            </a:extLst>
          </p:cNvPr>
          <p:cNvSpPr txBox="1"/>
          <p:nvPr/>
        </p:nvSpPr>
        <p:spPr>
          <a:xfrm>
            <a:off x="760719" y="69156"/>
            <a:ext cx="370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WHOM TO HIRE NEXT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F3822F-A3BD-429B-9270-4CA3C179DDD1}"/>
              </a:ext>
            </a:extLst>
          </p:cNvPr>
          <p:cNvSpPr txBox="1"/>
          <p:nvPr/>
        </p:nvSpPr>
        <p:spPr>
          <a:xfrm>
            <a:off x="3751727" y="69156"/>
            <a:ext cx="251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Office Administrator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111D6-8803-47D9-BD07-9BC23A44907A}"/>
              </a:ext>
            </a:extLst>
          </p:cNvPr>
          <p:cNvSpPr txBox="1"/>
          <p:nvPr/>
        </p:nvSpPr>
        <p:spPr>
          <a:xfrm>
            <a:off x="653143" y="993646"/>
            <a:ext cx="7376672" cy="414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Manage Air Table (AT), as our main project management tool</a:t>
            </a:r>
            <a:endParaRPr lang="en-US" sz="9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 up new customer, as info becomes available (remember to update info as it’s trickled from designer)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Move the customer in to the appropriate phase of the project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 financial information:  order total, deposit amount and date, balance amount and date, taxable or not, whom to bill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 customer notes based on progress, update date column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 out designer reports every two weeks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Expediting</a:t>
            </a:r>
            <a:endParaRPr lang="en-US" sz="9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Place purchase orders: fabric, hardware, hard-goods, etc.</a:t>
            </a:r>
            <a:endParaRPr lang="en-US" sz="9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 through the confirmations to make sure vendor orders reflect what was actually ordered</a:t>
            </a:r>
            <a:endParaRPr lang="en-US" sz="9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Follow-up on purchase orders and ETA’s</a:t>
            </a:r>
            <a:endParaRPr lang="en-US" sz="9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Deal with problems, know when to escalate to CEO</a:t>
            </a:r>
            <a:endParaRPr lang="en-US" sz="9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Track packages, interface with vendors</a:t>
            </a:r>
            <a:endParaRPr lang="en-US" sz="9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Receive purchase orders shipments (open boxes, count components, check-in against original paperwork, make sure all finish, projections, sizes match)</a:t>
            </a:r>
            <a:endParaRPr lang="en-US" sz="9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Communicate with client every week (stay ahead of the client)</a:t>
            </a:r>
            <a:endParaRPr lang="en-US" sz="9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 up fabrics, trims, other components (pillows, buttons, etc.) in the workroom</a:t>
            </a:r>
            <a:endParaRPr lang="en-US" sz="9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aware of the moving schedules, customer availability, and designer requests – adjust workroom and installation priorities accordingly</a:t>
            </a:r>
            <a:endParaRPr lang="en-US" sz="9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 AT </a:t>
            </a:r>
            <a:r>
              <a:rPr lang="en-US" sz="900" dirty="0" err="1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9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every step</a:t>
            </a:r>
            <a:endParaRPr lang="en-US" sz="9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020ABD-74E1-4603-8365-86F77E4819B1}"/>
              </a:ext>
            </a:extLst>
          </p:cNvPr>
          <p:cNvSpPr txBox="1"/>
          <p:nvPr/>
        </p:nvSpPr>
        <p:spPr>
          <a:xfrm>
            <a:off x="653143" y="644960"/>
            <a:ext cx="2727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List of Tasks</a:t>
            </a:r>
          </a:p>
        </p:txBody>
      </p:sp>
    </p:spTree>
    <p:extLst>
      <p:ext uri="{BB962C8B-B14F-4D97-AF65-F5344CB8AC3E}">
        <p14:creationId xmlns:p14="http://schemas.microsoft.com/office/powerpoint/2010/main" val="18771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A0F1EB-AEE6-41AD-B9B1-30B6F396F0A7}"/>
              </a:ext>
            </a:extLst>
          </p:cNvPr>
          <p:cNvSpPr txBox="1"/>
          <p:nvPr/>
        </p:nvSpPr>
        <p:spPr>
          <a:xfrm>
            <a:off x="799138" y="783315"/>
            <a:ext cx="6170279" cy="267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Installation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Create installation calendar entries based on timelines. Post in workroom every week</a:t>
            </a:r>
            <a:endParaRPr lang="en-US" sz="11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Prepare all finished goods for installer to pick up by labeling the room and setting them aside in designated areas</a:t>
            </a:r>
            <a:endParaRPr lang="en-US" sz="11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 calendar notes with customer name, location, driving or arrival instructions (i.e. door code, cat in house, etc.), any additional directions given by client or designer</a:t>
            </a:r>
            <a:endParaRPr lang="en-US" sz="11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1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hare production orders and leave in installer folder</a:t>
            </a:r>
            <a:endParaRPr lang="en-US" sz="11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 with bookkeeper</a:t>
            </a:r>
            <a:endParaRPr lang="en-US" sz="11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Communicate with client two weeks prior with target date, then one week prior with time</a:t>
            </a:r>
            <a:endParaRPr lang="en-US" sz="11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Request COI</a:t>
            </a:r>
            <a:endParaRPr lang="en-US" sz="11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 AT</a:t>
            </a:r>
            <a:endParaRPr lang="en-US" sz="11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63C14E-1963-4952-9A2B-B3EA56DDBAAB}"/>
              </a:ext>
            </a:extLst>
          </p:cNvPr>
          <p:cNvSpPr txBox="1"/>
          <p:nvPr/>
        </p:nvSpPr>
        <p:spPr>
          <a:xfrm>
            <a:off x="799138" y="475538"/>
            <a:ext cx="2727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List of Tasks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6E004C-7150-4114-9925-4C855A6D313A}"/>
              </a:ext>
            </a:extLst>
          </p:cNvPr>
          <p:cNvSpPr txBox="1"/>
          <p:nvPr/>
        </p:nvSpPr>
        <p:spPr>
          <a:xfrm>
            <a:off x="760719" y="69156"/>
            <a:ext cx="370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WHOM TO HIRE NEXT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1C67B-DD85-4AE3-8272-BFB816028FA0}"/>
              </a:ext>
            </a:extLst>
          </p:cNvPr>
          <p:cNvSpPr txBox="1"/>
          <p:nvPr/>
        </p:nvSpPr>
        <p:spPr>
          <a:xfrm>
            <a:off x="3751727" y="69156"/>
            <a:ext cx="251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Office Administrator</a:t>
            </a:r>
          </a:p>
        </p:txBody>
      </p:sp>
    </p:spTree>
    <p:extLst>
      <p:ext uri="{BB962C8B-B14F-4D97-AF65-F5344CB8AC3E}">
        <p14:creationId xmlns:p14="http://schemas.microsoft.com/office/powerpoint/2010/main" val="195599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C6B63B-CDCA-4281-AED2-07EBC19A4008}"/>
              </a:ext>
            </a:extLst>
          </p:cNvPr>
          <p:cNvSpPr txBox="1"/>
          <p:nvPr/>
        </p:nvSpPr>
        <p:spPr>
          <a:xfrm>
            <a:off x="1068080" y="514830"/>
            <a:ext cx="4595052" cy="4529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Financial</a:t>
            </a:r>
            <a:endParaRPr lang="en-US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Accumulate and classify purchase receipts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Download capital one and populate with descriptions – every Tuesday morning, prior to bookkeeper commencing weekly work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Scan checks at end of month and prepare deposit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Follow up on outstanding accounts receivables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Interface with bookkeeper on questions and follow-up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Marketing</a:t>
            </a:r>
            <a:endParaRPr lang="en-US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Execute designer marketing campaigns (i.e. summer, thanksgiving, etc. campaigns)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 out e-mails from Vita’s account (i.e. review)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General/Office</a:t>
            </a:r>
            <a:endParaRPr lang="en-US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Keep up with filing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Fill out various forms (credit forms for vendors, etc.)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Order supplies: linings, cartridges, batons, trash bags, foam, pillows, etc.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 inventory of supplies:  all of the above, left-over hardware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Pick ups:  MYL, Stout, etc.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Misc. store runs (True Value, Dollar Store, etc.)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Keep offices organized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Deliveries to clients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Shipping:  finished goods, returns, etc.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Weekly trash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63639-C52E-47D3-ADC5-A4ECA1FE1000}"/>
              </a:ext>
            </a:extLst>
          </p:cNvPr>
          <p:cNvSpPr txBox="1"/>
          <p:nvPr/>
        </p:nvSpPr>
        <p:spPr>
          <a:xfrm>
            <a:off x="760719" y="69156"/>
            <a:ext cx="370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WHOM TO HIRE NEXT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CA5E5-4E98-456A-8000-B983DD80A3E7}"/>
              </a:ext>
            </a:extLst>
          </p:cNvPr>
          <p:cNvSpPr txBox="1"/>
          <p:nvPr/>
        </p:nvSpPr>
        <p:spPr>
          <a:xfrm>
            <a:off x="3751727" y="69156"/>
            <a:ext cx="251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Office Administrator</a:t>
            </a:r>
          </a:p>
        </p:txBody>
      </p:sp>
    </p:spTree>
    <p:extLst>
      <p:ext uri="{BB962C8B-B14F-4D97-AF65-F5344CB8AC3E}">
        <p14:creationId xmlns:p14="http://schemas.microsoft.com/office/powerpoint/2010/main" val="388798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DC9C04-49F5-462F-814E-7E3A5057635F}"/>
              </a:ext>
            </a:extLst>
          </p:cNvPr>
          <p:cNvSpPr txBox="1"/>
          <p:nvPr/>
        </p:nvSpPr>
        <p:spPr>
          <a:xfrm>
            <a:off x="860612" y="1346948"/>
            <a:ext cx="180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JOB POSTING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3B99DE-0BB2-43C0-AE9D-C73E34359087}"/>
              </a:ext>
            </a:extLst>
          </p:cNvPr>
          <p:cNvSpPr txBox="1"/>
          <p:nvPr/>
        </p:nvSpPr>
        <p:spPr>
          <a:xfrm>
            <a:off x="6129617" y="1346947"/>
            <a:ext cx="180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JOB DESCRIPTION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CEF427-9E4C-4B44-B69E-5DB6046C2BD7}"/>
              </a:ext>
            </a:extLst>
          </p:cNvPr>
          <p:cNvSpPr txBox="1"/>
          <p:nvPr/>
        </p:nvSpPr>
        <p:spPr>
          <a:xfrm>
            <a:off x="860612" y="0"/>
            <a:ext cx="401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HIRE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04520D-3DC7-40ED-B322-17C01BB32311}"/>
              </a:ext>
            </a:extLst>
          </p:cNvPr>
          <p:cNvSpPr txBox="1"/>
          <p:nvPr/>
        </p:nvSpPr>
        <p:spPr>
          <a:xfrm>
            <a:off x="564776" y="1754841"/>
            <a:ext cx="2897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One page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To the point and succinct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Selling the opportunity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Bullet-point list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Posted to employment sites and 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FEDB0-1D00-4CD6-B95C-38029C689A0A}"/>
              </a:ext>
            </a:extLst>
          </p:cNvPr>
          <p:cNvSpPr txBox="1"/>
          <p:nvPr/>
        </p:nvSpPr>
        <p:spPr>
          <a:xfrm>
            <a:off x="5782235" y="1835524"/>
            <a:ext cx="2156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Long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Detailed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E-mailed to candidate prior to interview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F3D22-541D-4CF3-BD21-F089F65D383D}"/>
              </a:ext>
            </a:extLst>
          </p:cNvPr>
          <p:cNvSpPr txBox="1"/>
          <p:nvPr/>
        </p:nvSpPr>
        <p:spPr>
          <a:xfrm>
            <a:off x="3163420" y="3371182"/>
            <a:ext cx="2696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Outsource </a:t>
            </a:r>
          </a:p>
          <a:p>
            <a:pPr algn="ctr"/>
            <a:r>
              <a:rPr lang="en-US" dirty="0"/>
              <a:t>your hiring process!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2"/>
              </a:rPr>
              <a:t>www.EileenHahn.com</a:t>
            </a:r>
            <a:endParaRPr lang="en-US" dirty="0"/>
          </a:p>
          <a:p>
            <a:pPr algn="ctr"/>
            <a:r>
              <a:rPr lang="en-US" dirty="0">
                <a:hlinkClick r:id="rId3"/>
              </a:rPr>
              <a:t>www.BehindtheDesign.com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49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83ABE9-B28A-4B0C-9541-4394866BAA8A}"/>
              </a:ext>
            </a:extLst>
          </p:cNvPr>
          <p:cNvSpPr txBox="1"/>
          <p:nvPr/>
        </p:nvSpPr>
        <p:spPr>
          <a:xfrm>
            <a:off x="766481" y="0"/>
            <a:ext cx="6026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TO HIRE and RETAIN - CHECK LIST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BBE87-E883-4F55-8093-FFBECAD31347}"/>
              </a:ext>
            </a:extLst>
          </p:cNvPr>
          <p:cNvSpPr txBox="1"/>
          <p:nvPr/>
        </p:nvSpPr>
        <p:spPr>
          <a:xfrm>
            <a:off x="566697" y="1419625"/>
            <a:ext cx="60262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Job posting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Job description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Interview questions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Offer letter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Welcome letter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On-boarding check-list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List of expectations (at 30days, 60days, 90days)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Weekly routine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Weekly check-list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Evaluation form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Workman’s comp insurance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 use Gusto.com to set-up new employees and process payroll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4098" name="Picture 2" descr="COVID-19 Crisis: 12-Step Pre-Recovery Checklist for CEOs">
            <a:extLst>
              <a:ext uri="{FF2B5EF4-FFF2-40B4-BE49-F238E27FC236}">
                <a16:creationId xmlns:a16="http://schemas.microsoft.com/office/drawing/2014/main" id="{B7BBEAB7-9FF3-4783-91A1-DB671C9C1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56" y="82027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59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32CC992-F003-44B4-8BB7-5BC210E97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804728"/>
              </p:ext>
            </p:extLst>
          </p:nvPr>
        </p:nvGraphicFramePr>
        <p:xfrm>
          <a:off x="388844" y="1445558"/>
          <a:ext cx="5274289" cy="3572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7633">
                  <a:extLst>
                    <a:ext uri="{9D8B030D-6E8A-4147-A177-3AD203B41FA5}">
                      <a16:colId xmlns:a16="http://schemas.microsoft.com/office/drawing/2014/main" val="4159831763"/>
                    </a:ext>
                  </a:extLst>
                </a:gridCol>
                <a:gridCol w="1205552">
                  <a:extLst>
                    <a:ext uri="{9D8B030D-6E8A-4147-A177-3AD203B41FA5}">
                      <a16:colId xmlns:a16="http://schemas.microsoft.com/office/drawing/2014/main" val="2268075192"/>
                    </a:ext>
                  </a:extLst>
                </a:gridCol>
                <a:gridCol w="1205552">
                  <a:extLst>
                    <a:ext uri="{9D8B030D-6E8A-4147-A177-3AD203B41FA5}">
                      <a16:colId xmlns:a16="http://schemas.microsoft.com/office/drawing/2014/main" val="2684067480"/>
                    </a:ext>
                  </a:extLst>
                </a:gridCol>
                <a:gridCol w="1205552">
                  <a:extLst>
                    <a:ext uri="{9D8B030D-6E8A-4147-A177-3AD203B41FA5}">
                      <a16:colId xmlns:a16="http://schemas.microsoft.com/office/drawing/2014/main" val="2565496822"/>
                    </a:ext>
                  </a:extLst>
                </a:gridCol>
              </a:tblGrid>
              <a:tr h="44651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Total Annual Revenue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194439"/>
                  </a:ext>
                </a:extLst>
              </a:tr>
              <a:tr h="446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Company Role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$500K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$700K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$1M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2160164"/>
                  </a:ext>
                </a:extLst>
              </a:tr>
              <a:tr h="446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20hrs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30hrs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40hrs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2211038"/>
                  </a:ext>
                </a:extLst>
              </a:tr>
              <a:tr h="446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Admin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20hrs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30hrs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40hrs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8006512"/>
                  </a:ext>
                </a:extLst>
              </a:tr>
              <a:tr h="446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Fabrication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40hrs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60hrs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80hrs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9712550"/>
                  </a:ext>
                </a:extLst>
              </a:tr>
              <a:tr h="446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1.5d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2.5d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3.5d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0767471"/>
                  </a:ext>
                </a:extLst>
              </a:tr>
              <a:tr h="44651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(Leadtime)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4wks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4-6wks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6-8wks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6097469"/>
                  </a:ext>
                </a:extLst>
              </a:tr>
              <a:tr h="446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Bookkeeping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3.5hrs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4.5hrs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5.5hrs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636894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EA29CF2-84BA-4B06-89E2-1527BBA3806A}"/>
              </a:ext>
            </a:extLst>
          </p:cNvPr>
          <p:cNvSpPr txBox="1"/>
          <p:nvPr/>
        </p:nvSpPr>
        <p:spPr>
          <a:xfrm>
            <a:off x="5894616" y="3272966"/>
            <a:ext cx="258855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/>
              <a:t>Footnotes: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Full-service window treatment firm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Located in the Philadelphia area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60%-40% split between soft and hard treatments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Runs at close to peak efficiency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Figures are PER week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Figures are guides and are not meant to reflect comprehensive survey or research</a:t>
            </a:r>
          </a:p>
          <a:p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47AE84-73E1-4D0B-BF6E-C4A4229E9A00}"/>
              </a:ext>
            </a:extLst>
          </p:cNvPr>
          <p:cNvSpPr txBox="1"/>
          <p:nvPr/>
        </p:nvSpPr>
        <p:spPr>
          <a:xfrm>
            <a:off x="759759" y="0"/>
            <a:ext cx="3812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TO HIRE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5983B8-EA1E-4550-8035-8508A8EE5317}"/>
              </a:ext>
            </a:extLst>
          </p:cNvPr>
          <p:cNvSpPr txBox="1"/>
          <p:nvPr/>
        </p:nvSpPr>
        <p:spPr>
          <a:xfrm>
            <a:off x="712694" y="504265"/>
            <a:ext cx="5990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is my financial ceiling:</a:t>
            </a:r>
          </a:p>
          <a:p>
            <a:r>
              <a:rPr lang="en-US" dirty="0"/>
              <a:t>How much revenue and profit can I feasibly make, </a:t>
            </a:r>
          </a:p>
          <a:p>
            <a:r>
              <a:rPr lang="en-US" dirty="0"/>
              <a:t>before making 1</a:t>
            </a:r>
            <a:r>
              <a:rPr lang="en-US" baseline="30000" dirty="0"/>
              <a:t>st</a:t>
            </a:r>
            <a:r>
              <a:rPr lang="en-US" dirty="0"/>
              <a:t> hire AND working overtime? </a:t>
            </a:r>
          </a:p>
        </p:txBody>
      </p:sp>
    </p:spTree>
    <p:extLst>
      <p:ext uri="{BB962C8B-B14F-4D97-AF65-F5344CB8AC3E}">
        <p14:creationId xmlns:p14="http://schemas.microsoft.com/office/powerpoint/2010/main" val="312438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0B11E5-7F2E-41F2-B23C-E40A60350064}"/>
              </a:ext>
            </a:extLst>
          </p:cNvPr>
          <p:cNvSpPr txBox="1"/>
          <p:nvPr/>
        </p:nvSpPr>
        <p:spPr>
          <a:xfrm>
            <a:off x="927847" y="60512"/>
            <a:ext cx="3227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GM TO DO LIST TEMPLATE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6531F-1D13-432F-AC96-6A8D77391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65" t="9853" r="4118" b="32271"/>
          <a:stretch/>
        </p:blipFill>
        <p:spPr>
          <a:xfrm>
            <a:off x="1596838" y="493258"/>
            <a:ext cx="5950323" cy="45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68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0B11E5-7F2E-41F2-B23C-E40A60350064}"/>
              </a:ext>
            </a:extLst>
          </p:cNvPr>
          <p:cNvSpPr txBox="1"/>
          <p:nvPr/>
        </p:nvSpPr>
        <p:spPr>
          <a:xfrm>
            <a:off x="927847" y="60512"/>
            <a:ext cx="3227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GM TO DO LIST – IN REAL LIFE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5B58C-BE1E-4F1F-AFE1-D989914E0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23" t="8252" r="9580" b="34755"/>
          <a:stretch/>
        </p:blipFill>
        <p:spPr>
          <a:xfrm>
            <a:off x="1189104" y="497203"/>
            <a:ext cx="5932073" cy="458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49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F98583-80DC-4575-A789-23FEC4F41818}"/>
              </a:ext>
            </a:extLst>
          </p:cNvPr>
          <p:cNvSpPr txBox="1"/>
          <p:nvPr/>
        </p:nvSpPr>
        <p:spPr>
          <a:xfrm>
            <a:off x="1068081" y="1082103"/>
            <a:ext cx="6239435" cy="3485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E-mail Invite: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srgbClr val="595959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595959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Subject line:  Quarterly Evaluation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srgbClr val="595959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595959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 the body of the invite: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srgbClr val="595959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goal of these is to have an open conversation so that you can feel supported in doing the best job possible.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preparation, think about these questions: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 the last period (</a:t>
            </a:r>
            <a:r>
              <a:rPr lang="en-US" sz="1050" dirty="0" err="1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ie</a:t>
            </a: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30 days, 60days, quarter), these things I did well ______  (fill in the blank)</a:t>
            </a:r>
            <a:endParaRPr lang="en-US" sz="105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Here’s where I need more improvement _______ (fill in the blank)</a:t>
            </a:r>
            <a:endParaRPr lang="en-US" sz="105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 can use support in these areas _________ (fill in the blank)</a:t>
            </a:r>
            <a:endParaRPr lang="en-US" sz="105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My biggest motivator is ___________ (fill in the blank, it’s ok if it’s more than one)</a:t>
            </a:r>
            <a:endParaRPr lang="en-US" sz="105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Best way to manage me is ____________ (fill in the blank, it’s ok if it’s more than one)</a:t>
            </a:r>
            <a:endParaRPr lang="en-US" sz="105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My goals for next quarter _________ (fill in the blank)</a:t>
            </a:r>
            <a:endParaRPr lang="en-US" sz="105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If there is anything else we need to talk about, in private, perhaps something we don’t usually get to in the normal course of the day – please bring it here.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Looking forward to meeting together.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v.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1E1E30-E9F8-4267-8B35-FDBE7B72BE85}"/>
              </a:ext>
            </a:extLst>
          </p:cNvPr>
          <p:cNvSpPr txBox="1"/>
          <p:nvPr/>
        </p:nvSpPr>
        <p:spPr>
          <a:xfrm>
            <a:off x="806824" y="0"/>
            <a:ext cx="533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EMPLOYEE  EVALUATION</a:t>
            </a:r>
          </a:p>
        </p:txBody>
      </p:sp>
    </p:spTree>
    <p:extLst>
      <p:ext uri="{BB962C8B-B14F-4D97-AF65-F5344CB8AC3E}">
        <p14:creationId xmlns:p14="http://schemas.microsoft.com/office/powerpoint/2010/main" val="416264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7C94-5D16-4DEA-A485-F1C09C2A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18" y="165032"/>
            <a:ext cx="8545973" cy="1063404"/>
          </a:xfrm>
        </p:spPr>
        <p:txBody>
          <a:bodyPr/>
          <a:lstStyle/>
          <a:p>
            <a:r>
              <a:rPr lang="en-US" dirty="0"/>
              <a:t>Process Flow Charts = Foundation</a:t>
            </a:r>
          </a:p>
        </p:txBody>
      </p:sp>
      <p:pic>
        <p:nvPicPr>
          <p:cNvPr id="5122" name="Picture 2" descr="Pin by Rallydsantos on En construcción | Building foundation, Village house  design, House construction plan">
            <a:extLst>
              <a:ext uri="{FF2B5EF4-FFF2-40B4-BE49-F238E27FC236}">
                <a16:creationId xmlns:a16="http://schemas.microsoft.com/office/drawing/2014/main" id="{224D9A1E-80CB-4AB8-88CC-CACC070B8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50" y="979056"/>
            <a:ext cx="5976901" cy="399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183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0549B9-D938-4845-A188-D6F065508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82" t="7108" r="8603" b="27696"/>
          <a:stretch/>
        </p:blipFill>
        <p:spPr>
          <a:xfrm>
            <a:off x="2607769" y="461665"/>
            <a:ext cx="3408830" cy="4604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4D3FB0-345E-4F44-A116-C7C975AEA50D}"/>
              </a:ext>
            </a:extLst>
          </p:cNvPr>
          <p:cNvSpPr txBox="1"/>
          <p:nvPr/>
        </p:nvSpPr>
        <p:spPr>
          <a:xfrm>
            <a:off x="806824" y="0"/>
            <a:ext cx="533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EMPLOYEE  EVALUATION</a:t>
            </a:r>
          </a:p>
        </p:txBody>
      </p:sp>
    </p:spTree>
    <p:extLst>
      <p:ext uri="{BB962C8B-B14F-4D97-AF65-F5344CB8AC3E}">
        <p14:creationId xmlns:p14="http://schemas.microsoft.com/office/powerpoint/2010/main" val="1895750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DC3710-748C-4D61-8662-A5DD875723E2}"/>
              </a:ext>
            </a:extLst>
          </p:cNvPr>
          <p:cNvSpPr txBox="1"/>
          <p:nvPr/>
        </p:nvSpPr>
        <p:spPr>
          <a:xfrm>
            <a:off x="760719" y="0"/>
            <a:ext cx="419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MUCH DOES IT COST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67263-397A-4357-A3EF-775BB5A0E5D2}"/>
              </a:ext>
            </a:extLst>
          </p:cNvPr>
          <p:cNvSpPr txBox="1"/>
          <p:nvPr/>
        </p:nvSpPr>
        <p:spPr>
          <a:xfrm>
            <a:off x="1052713" y="2991539"/>
            <a:ext cx="5179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Payroll is ~40% of Vitalia Inc’s revenue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0CAF8-0CB3-4C01-AEB2-3469DF71465E}"/>
              </a:ext>
            </a:extLst>
          </p:cNvPr>
          <p:cNvSpPr txBox="1"/>
          <p:nvPr/>
        </p:nvSpPr>
        <p:spPr>
          <a:xfrm>
            <a:off x="1052713" y="1175657"/>
            <a:ext cx="49408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Breakdown by role (Philadelphia area):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WTS - $60K - $75K annually; $30-$40 per 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Admin - $55K-$75K annually; $25-$30 per 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Fabrication skilled - $15-$25 per 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Fabrication unskilled - $12-14 per 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CEO - $100K minimum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194" name="Picture 2" descr="10 Common Payroll Management Mistakes To Avoid">
            <a:extLst>
              <a:ext uri="{FF2B5EF4-FFF2-40B4-BE49-F238E27FC236}">
                <a16:creationId xmlns:a16="http://schemas.microsoft.com/office/drawing/2014/main" id="{2319CE40-0C99-4460-B5F7-EB0A5184B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02" y="2451206"/>
            <a:ext cx="4064680" cy="223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308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665E5-C79E-4EFC-9297-EFBF5C96C3C1}"/>
              </a:ext>
            </a:extLst>
          </p:cNvPr>
          <p:cNvSpPr txBox="1"/>
          <p:nvPr/>
        </p:nvSpPr>
        <p:spPr>
          <a:xfrm>
            <a:off x="737667" y="0"/>
            <a:ext cx="441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MANAGING COSTS OF HIRING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09FB5-F49C-4A14-8710-013DE1F9AE54}"/>
              </a:ext>
            </a:extLst>
          </p:cNvPr>
          <p:cNvSpPr txBox="1"/>
          <p:nvPr/>
        </p:nvSpPr>
        <p:spPr>
          <a:xfrm>
            <a:off x="737667" y="1067728"/>
            <a:ext cx="459505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Hire help around the house first</a:t>
            </a:r>
          </a:p>
          <a:p>
            <a:pPr marL="342900" indent="-342900">
              <a:buAutoNum type="arabicPeriod"/>
            </a:pPr>
            <a:r>
              <a:rPr lang="en-US" dirty="0"/>
              <a:t>Trust the hiring process</a:t>
            </a:r>
          </a:p>
          <a:p>
            <a:pPr marL="342900" indent="-342900">
              <a:buAutoNum type="arabicPeriod"/>
            </a:pPr>
            <a:r>
              <a:rPr lang="en-US" dirty="0"/>
              <a:t>Only hire exceptional people</a:t>
            </a:r>
          </a:p>
          <a:p>
            <a:pPr marL="342900" indent="-342900">
              <a:buAutoNum type="arabicPeriod"/>
            </a:pPr>
            <a:r>
              <a:rPr lang="en-US" dirty="0"/>
              <a:t>Hire slow, fire fast</a:t>
            </a:r>
          </a:p>
          <a:p>
            <a:pPr marL="342900" indent="-342900">
              <a:buAutoNum type="arabicPeriod"/>
            </a:pPr>
            <a:r>
              <a:rPr lang="en-US" dirty="0"/>
              <a:t>Part time is ok</a:t>
            </a:r>
          </a:p>
          <a:p>
            <a:pPr marL="342900" indent="-342900">
              <a:buAutoNum type="arabicPeriod"/>
            </a:pPr>
            <a:r>
              <a:rPr lang="en-US" dirty="0"/>
              <a:t>Virtual is ok (VA)</a:t>
            </a:r>
          </a:p>
          <a:p>
            <a:pPr marL="342900" indent="-342900">
              <a:buAutoNum type="arabicPeriod"/>
            </a:pPr>
            <a:r>
              <a:rPr lang="en-US" dirty="0"/>
              <a:t>Hire for a long term</a:t>
            </a:r>
          </a:p>
        </p:txBody>
      </p:sp>
    </p:spTree>
    <p:extLst>
      <p:ext uri="{BB962C8B-B14F-4D97-AF65-F5344CB8AC3E}">
        <p14:creationId xmlns:p14="http://schemas.microsoft.com/office/powerpoint/2010/main" val="488309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ust breathe - ANMJ">
            <a:extLst>
              <a:ext uri="{FF2B5EF4-FFF2-40B4-BE49-F238E27FC236}">
                <a16:creationId xmlns:a16="http://schemas.microsoft.com/office/drawing/2014/main" id="{5EBD0730-547F-4642-A3BD-AC4AFB68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23" y="611814"/>
            <a:ext cx="5904006" cy="39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275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mework and Assignments - Team Duffy">
            <a:extLst>
              <a:ext uri="{FF2B5EF4-FFF2-40B4-BE49-F238E27FC236}">
                <a16:creationId xmlns:a16="http://schemas.microsoft.com/office/drawing/2014/main" id="{4F9FB859-968D-413F-A9DC-7D65F09C7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56" y="1412503"/>
            <a:ext cx="3441419" cy="256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518EC-8C59-44EA-B1F4-FB7B01E6E807}"/>
              </a:ext>
            </a:extLst>
          </p:cNvPr>
          <p:cNvSpPr txBox="1"/>
          <p:nvPr/>
        </p:nvSpPr>
        <p:spPr>
          <a:xfrm>
            <a:off x="4095514" y="1340644"/>
            <a:ext cx="4592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  <a:p>
            <a:r>
              <a:rPr lang="en-US" sz="1800" dirty="0"/>
              <a:t>Your homework is to SHARE:</a:t>
            </a:r>
          </a:p>
          <a:p>
            <a:pPr marL="342892" indent="-342892">
              <a:buAutoNum type="arabicPeriod"/>
            </a:pPr>
            <a:r>
              <a:rPr lang="en-US" sz="1800" dirty="0"/>
              <a:t>Your plans</a:t>
            </a:r>
          </a:p>
          <a:p>
            <a:pPr marL="342892" indent="-342892">
              <a:buAutoNum type="arabicPeriod"/>
            </a:pPr>
            <a:r>
              <a:rPr lang="en-US" sz="1800" dirty="0"/>
              <a:t>Your thoughts</a:t>
            </a:r>
          </a:p>
          <a:p>
            <a:pPr marL="342892" indent="-342892">
              <a:buAutoNum type="arabicPeriod"/>
            </a:pPr>
            <a:r>
              <a:rPr lang="en-US" sz="1800" dirty="0"/>
              <a:t>Your concerns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12909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8CA8-1DAA-4345-8B25-F9D38CD3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37" y="248159"/>
            <a:ext cx="8520600" cy="841800"/>
          </a:xfrm>
        </p:spPr>
        <p:txBody>
          <a:bodyPr/>
          <a:lstStyle/>
          <a:p>
            <a:r>
              <a:rPr lang="en-US" dirty="0"/>
              <a:t>Project Management System = Walls</a:t>
            </a:r>
          </a:p>
        </p:txBody>
      </p:sp>
      <p:pic>
        <p:nvPicPr>
          <p:cNvPr id="6146" name="Picture 2" descr="Steel vs. Wood Framing for Your Home">
            <a:extLst>
              <a:ext uri="{FF2B5EF4-FFF2-40B4-BE49-F238E27FC236}">
                <a16:creationId xmlns:a16="http://schemas.microsoft.com/office/drawing/2014/main" id="{34E0CBC4-EC06-4706-80F4-B75C3673C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23" y="1089959"/>
            <a:ext cx="5923396" cy="393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940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D8D73-293D-4BC7-A8DD-3A1C1915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0237"/>
            <a:ext cx="8520600" cy="841800"/>
          </a:xfrm>
        </p:spPr>
        <p:txBody>
          <a:bodyPr/>
          <a:lstStyle/>
          <a:p>
            <a:r>
              <a:rPr lang="en-US" dirty="0"/>
              <a:t>Processes = Roof</a:t>
            </a:r>
          </a:p>
        </p:txBody>
      </p:sp>
      <p:pic>
        <p:nvPicPr>
          <p:cNvPr id="7170" name="Picture 2" descr="About Us | Phoenix Roofing &amp; Construction">
            <a:extLst>
              <a:ext uri="{FF2B5EF4-FFF2-40B4-BE49-F238E27FC236}">
                <a16:creationId xmlns:a16="http://schemas.microsoft.com/office/drawing/2014/main" id="{F0A698A3-6D35-49F1-859C-147889C7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91" y="877310"/>
            <a:ext cx="6999339" cy="414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985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rganizing the Mechanicals | JLC Online">
            <a:extLst>
              <a:ext uri="{FF2B5EF4-FFF2-40B4-BE49-F238E27FC236}">
                <a16:creationId xmlns:a16="http://schemas.microsoft.com/office/drawing/2014/main" id="{718CBDDD-789A-419C-9F8F-88346D3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942974"/>
            <a:ext cx="5472954" cy="410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23B48-DD2B-4F8B-8EB0-A38B48273A73}"/>
              </a:ext>
            </a:extLst>
          </p:cNvPr>
          <p:cNvSpPr txBox="1"/>
          <p:nvPr/>
        </p:nvSpPr>
        <p:spPr>
          <a:xfrm>
            <a:off x="1243853" y="461138"/>
            <a:ext cx="806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H-VAC, ELECTRIC, PLUMBING = PEOPLE</a:t>
            </a:r>
          </a:p>
        </p:txBody>
      </p:sp>
    </p:spTree>
    <p:extLst>
      <p:ext uri="{BB962C8B-B14F-4D97-AF65-F5344CB8AC3E}">
        <p14:creationId xmlns:p14="http://schemas.microsoft.com/office/powerpoint/2010/main" val="343083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4CE60C-4527-4D22-9C9A-E456B7E8133B}"/>
              </a:ext>
            </a:extLst>
          </p:cNvPr>
          <p:cNvSpPr txBox="1"/>
          <p:nvPr/>
        </p:nvSpPr>
        <p:spPr>
          <a:xfrm>
            <a:off x="2318871" y="1811170"/>
            <a:ext cx="522839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trike="sngStrike" dirty="0"/>
              <a:t>Week 1: April 8</a:t>
            </a:r>
            <a:r>
              <a:rPr lang="en-US" sz="1800" strike="sngStrike" baseline="30000" dirty="0"/>
              <a:t>th</a:t>
            </a:r>
            <a:r>
              <a:rPr lang="en-US" sz="1800" strike="sngStrike" dirty="0"/>
              <a:t> -    Process flow charts</a:t>
            </a:r>
          </a:p>
          <a:p>
            <a:r>
              <a:rPr lang="en-US" sz="1800" strike="sngStrike" dirty="0"/>
              <a:t>Week 2: April 15</a:t>
            </a:r>
            <a:r>
              <a:rPr lang="en-US" sz="1800" strike="sngStrike" baseline="30000" dirty="0"/>
              <a:t>th</a:t>
            </a:r>
            <a:r>
              <a:rPr lang="en-US" sz="1800" strike="sngStrike" dirty="0"/>
              <a:t> -  Project management</a:t>
            </a:r>
          </a:p>
          <a:p>
            <a:r>
              <a:rPr lang="en-US" sz="1800" strike="sngStrike" dirty="0"/>
              <a:t>Week 3: April 22</a:t>
            </a:r>
            <a:r>
              <a:rPr lang="en-US" sz="1800" strike="sngStrike" baseline="30000" dirty="0"/>
              <a:t>nd</a:t>
            </a:r>
            <a:r>
              <a:rPr lang="en-US" sz="1800" strike="sngStrike" dirty="0"/>
              <a:t> - Systems &amp; processes</a:t>
            </a:r>
          </a:p>
          <a:p>
            <a:r>
              <a:rPr lang="en-US" sz="1800" dirty="0"/>
              <a:t>Week 4: April 29</a:t>
            </a:r>
            <a:r>
              <a:rPr lang="en-US" sz="1800" baseline="30000" dirty="0"/>
              <a:t>th</a:t>
            </a:r>
            <a:r>
              <a:rPr lang="en-US" sz="1800" dirty="0"/>
              <a:t> - 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Whom to hire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When to hire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to hire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much does it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to do once hired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the CEO role changes</a:t>
            </a:r>
          </a:p>
          <a:p>
            <a:r>
              <a:rPr lang="en-US" sz="1800" dirty="0"/>
              <a:t>Week 5:  May 6</a:t>
            </a:r>
            <a:r>
              <a:rPr lang="en-US" sz="1800" baseline="30000" dirty="0"/>
              <a:t>th</a:t>
            </a:r>
            <a:r>
              <a:rPr lang="en-US" sz="1800" dirty="0"/>
              <a:t> -   Finances</a:t>
            </a:r>
          </a:p>
          <a:p>
            <a:r>
              <a:rPr lang="en-US" sz="1800" dirty="0"/>
              <a:t>Week 6:  May 13</a:t>
            </a:r>
            <a:r>
              <a:rPr lang="en-US" sz="1800" baseline="30000" dirty="0"/>
              <a:t>th</a:t>
            </a:r>
            <a:r>
              <a:rPr lang="en-US" sz="1800" dirty="0"/>
              <a:t> – Mindset and Q&amp;A</a:t>
            </a:r>
          </a:p>
          <a:p>
            <a:pPr marL="342892" indent="-342892">
              <a:buAutoNum type="arabicPeriod"/>
            </a:pPr>
            <a:endParaRPr lang="en-US" sz="1800" dirty="0"/>
          </a:p>
          <a:p>
            <a:pPr marL="342892" indent="-342892">
              <a:buAutoNum type="arabicPeriod"/>
            </a:pPr>
            <a:endParaRPr lang="en-US" sz="1800" dirty="0"/>
          </a:p>
        </p:txBody>
      </p:sp>
      <p:pic>
        <p:nvPicPr>
          <p:cNvPr id="7170" name="Picture 2" descr="Undergraduate Course Syllabi | National Communication Association">
            <a:extLst>
              <a:ext uri="{FF2B5EF4-FFF2-40B4-BE49-F238E27FC236}">
                <a16:creationId xmlns:a16="http://schemas.microsoft.com/office/drawing/2014/main" id="{E9A32247-3E84-44C6-9956-B8A03A6B1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458620"/>
            <a:ext cx="33813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433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7906895-27A6-4C88-AC66-2DFAB3A010EA}"/>
              </a:ext>
            </a:extLst>
          </p:cNvPr>
          <p:cNvGraphicFramePr/>
          <p:nvPr/>
        </p:nvGraphicFramePr>
        <p:xfrm>
          <a:off x="470648" y="539750"/>
          <a:ext cx="8545606" cy="4133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8B7CD91A-37BB-4AA6-B510-EB1DC29C3711}"/>
              </a:ext>
            </a:extLst>
          </p:cNvPr>
          <p:cNvSpPr txBox="1">
            <a:spLocks/>
          </p:cNvSpPr>
          <p:nvPr/>
        </p:nvSpPr>
        <p:spPr>
          <a:xfrm>
            <a:off x="2459788" y="470648"/>
            <a:ext cx="5075757" cy="83330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VITALIA INC. – COMPANY STRUCTURE</a:t>
            </a:r>
          </a:p>
        </p:txBody>
      </p:sp>
    </p:spTree>
    <p:extLst>
      <p:ext uri="{BB962C8B-B14F-4D97-AF65-F5344CB8AC3E}">
        <p14:creationId xmlns:p14="http://schemas.microsoft.com/office/powerpoint/2010/main" val="258834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7906895-27A6-4C88-AC66-2DFAB3A010EA}"/>
              </a:ext>
            </a:extLst>
          </p:cNvPr>
          <p:cNvGraphicFramePr/>
          <p:nvPr/>
        </p:nvGraphicFramePr>
        <p:xfrm>
          <a:off x="470648" y="539750"/>
          <a:ext cx="8545606" cy="4133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8B7CD91A-37BB-4AA6-B510-EB1DC29C3711}"/>
              </a:ext>
            </a:extLst>
          </p:cNvPr>
          <p:cNvSpPr txBox="1">
            <a:spLocks/>
          </p:cNvSpPr>
          <p:nvPr/>
        </p:nvSpPr>
        <p:spPr>
          <a:xfrm>
            <a:off x="2459788" y="470648"/>
            <a:ext cx="5075757" cy="83330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VITALIA INC. – COMPANY STRUCTURE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1D6A1E-A48A-4212-AFD1-7F91DBA925AA}"/>
              </a:ext>
            </a:extLst>
          </p:cNvPr>
          <p:cNvSpPr/>
          <p:nvPr/>
        </p:nvSpPr>
        <p:spPr>
          <a:xfrm>
            <a:off x="5954395" y="1524716"/>
            <a:ext cx="1848970" cy="53652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DE6A2C-A415-4CCC-B3DB-6247CADE2225}"/>
              </a:ext>
            </a:extLst>
          </p:cNvPr>
          <p:cNvSpPr/>
          <p:nvPr/>
        </p:nvSpPr>
        <p:spPr>
          <a:xfrm>
            <a:off x="1759324" y="1361541"/>
            <a:ext cx="1848970" cy="83330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8ACC6-0ADD-4F11-8C64-39DB0BE98509}"/>
              </a:ext>
            </a:extLst>
          </p:cNvPr>
          <p:cNvSpPr txBox="1"/>
          <p:nvPr/>
        </p:nvSpPr>
        <p:spPr>
          <a:xfrm>
            <a:off x="6222216" y="1624306"/>
            <a:ext cx="1313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Tech Support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317068-9E59-44B5-AB44-648688CE91A5}"/>
              </a:ext>
            </a:extLst>
          </p:cNvPr>
          <p:cNvSpPr txBox="1"/>
          <p:nvPr/>
        </p:nvSpPr>
        <p:spPr>
          <a:xfrm>
            <a:off x="2147047" y="1512580"/>
            <a:ext cx="131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Help around the house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426F21-C582-4C17-B233-7F34DC5E9FF3}"/>
              </a:ext>
            </a:extLst>
          </p:cNvPr>
          <p:cNvCxnSpPr/>
          <p:nvPr/>
        </p:nvCxnSpPr>
        <p:spPr>
          <a:xfrm flipH="1">
            <a:off x="3608294" y="1778194"/>
            <a:ext cx="5401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43392F-EDA2-4FC2-A368-0368100E87F4}"/>
              </a:ext>
            </a:extLst>
          </p:cNvPr>
          <p:cNvCxnSpPr>
            <a:cxnSpLocks/>
          </p:cNvCxnSpPr>
          <p:nvPr/>
        </p:nvCxnSpPr>
        <p:spPr>
          <a:xfrm>
            <a:off x="5313830" y="1824584"/>
            <a:ext cx="6163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621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7CA983-1142-49A6-9A35-36F06F74DFD2}"/>
              </a:ext>
            </a:extLst>
          </p:cNvPr>
          <p:cNvGrpSpPr/>
          <p:nvPr/>
        </p:nvGrpSpPr>
        <p:grpSpPr>
          <a:xfrm>
            <a:off x="902116" y="1348178"/>
            <a:ext cx="1555962" cy="1770823"/>
            <a:chOff x="0" y="2030593"/>
            <a:chExt cx="1870710" cy="2273611"/>
          </a:xfrm>
        </p:grpSpPr>
        <p:pic>
          <p:nvPicPr>
            <p:cNvPr id="17" name="Picture 16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FE4E423B-E14C-42F0-A386-56430C132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93" r="2599"/>
            <a:stretch/>
          </p:blipFill>
          <p:spPr>
            <a:xfrm>
              <a:off x="126952" y="2030593"/>
              <a:ext cx="1627487" cy="1905001"/>
            </a:xfrm>
            <a:prstGeom prst="rect">
              <a:avLst/>
            </a:prstGeom>
          </p:spPr>
        </p:pic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24FCEF12-B934-48EA-8426-ABAA98983C7F}"/>
                </a:ext>
              </a:extLst>
            </p:cNvPr>
            <p:cNvSpPr txBox="1"/>
            <p:nvPr/>
          </p:nvSpPr>
          <p:spPr>
            <a:xfrm>
              <a:off x="0" y="3935269"/>
              <a:ext cx="1870710" cy="3689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05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Window Treatment Specialist – 40hrs/</a:t>
              </a:r>
              <a:r>
                <a:rPr lang="en-US" sz="105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wk</a:t>
              </a:r>
              <a:endPara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B9D7047-845E-412C-98CA-E80F40B87470}"/>
              </a:ext>
            </a:extLst>
          </p:cNvPr>
          <p:cNvGrpSpPr/>
          <p:nvPr/>
        </p:nvGrpSpPr>
        <p:grpSpPr>
          <a:xfrm>
            <a:off x="5723564" y="1374660"/>
            <a:ext cx="1603659" cy="1822624"/>
            <a:chOff x="4415048" y="2030593"/>
            <a:chExt cx="1928055" cy="23401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36C449-BB83-4395-8409-719EE640D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048" y="2030593"/>
              <a:ext cx="1483261" cy="1977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3ACB11-6EB9-4CD9-9338-9A6771EBA2FE}"/>
                </a:ext>
              </a:extLst>
            </p:cNvPr>
            <p:cNvSpPr txBox="1"/>
            <p:nvPr/>
          </p:nvSpPr>
          <p:spPr>
            <a:xfrm>
              <a:off x="4720302" y="4001779"/>
              <a:ext cx="1622801" cy="3689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05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Seamster-60hrs/</a:t>
              </a:r>
              <a:r>
                <a:rPr lang="en-US" sz="105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wk</a:t>
              </a:r>
              <a:endPara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6CE3B6C-B78C-4311-877A-AE20C7352275}"/>
              </a:ext>
            </a:extLst>
          </p:cNvPr>
          <p:cNvGrpSpPr/>
          <p:nvPr/>
        </p:nvGrpSpPr>
        <p:grpSpPr>
          <a:xfrm>
            <a:off x="7327223" y="1374660"/>
            <a:ext cx="1463310" cy="1827235"/>
            <a:chOff x="6334121" y="2049217"/>
            <a:chExt cx="1759316" cy="23460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150C1E0-7A1C-439A-96D6-26F96D45B3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121" y="2049217"/>
              <a:ext cx="1537058" cy="1977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825877D9-F11F-4ADA-9B5C-12FC24CCF27E}"/>
                </a:ext>
              </a:extLst>
            </p:cNvPr>
            <p:cNvSpPr txBox="1"/>
            <p:nvPr/>
          </p:nvSpPr>
          <p:spPr>
            <a:xfrm>
              <a:off x="6732644" y="4026323"/>
              <a:ext cx="1360793" cy="3689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05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Installer – 2.5days/</a:t>
              </a:r>
              <a:r>
                <a:rPr lang="en-US" sz="105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wk</a:t>
              </a:r>
              <a:endPara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0B36C5-7B2E-41C6-A295-771EB91D4BDD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1980479" y="732166"/>
            <a:ext cx="2154492" cy="577435"/>
          </a:xfrm>
          <a:prstGeom prst="straightConnector1">
            <a:avLst/>
          </a:prstGeom>
          <a:ln>
            <a:solidFill>
              <a:srgbClr val="6D9B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0AB1E7-AEDF-41B8-AD60-170DFFD00952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3317236" y="732165"/>
            <a:ext cx="817736" cy="612162"/>
          </a:xfrm>
          <a:prstGeom prst="straightConnector1">
            <a:avLst/>
          </a:prstGeom>
          <a:ln>
            <a:solidFill>
              <a:srgbClr val="6D9B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172779-A0ED-4B0C-B639-227BED474667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4858637" y="636407"/>
            <a:ext cx="1481778" cy="738252"/>
          </a:xfrm>
          <a:prstGeom prst="straightConnector1">
            <a:avLst/>
          </a:prstGeom>
          <a:ln>
            <a:solidFill>
              <a:srgbClr val="6D9B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3DA453-2158-40DB-894E-CBBD40818F27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4810734" y="683204"/>
            <a:ext cx="3155714" cy="691456"/>
          </a:xfrm>
          <a:prstGeom prst="straightConnector1">
            <a:avLst/>
          </a:prstGeom>
          <a:ln>
            <a:solidFill>
              <a:srgbClr val="6D9B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68E48B-8158-49BE-B7C1-980B677BDE48}"/>
              </a:ext>
            </a:extLst>
          </p:cNvPr>
          <p:cNvGrpSpPr/>
          <p:nvPr/>
        </p:nvGrpSpPr>
        <p:grpSpPr>
          <a:xfrm>
            <a:off x="2742722" y="1348178"/>
            <a:ext cx="1278150" cy="1873054"/>
            <a:chOff x="3167939" y="1712423"/>
            <a:chExt cx="1278150" cy="1873054"/>
          </a:xfrm>
        </p:grpSpPr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8B7025BF-CCE5-4473-BB75-2334C4A26CFA}"/>
                </a:ext>
              </a:extLst>
            </p:cNvPr>
            <p:cNvSpPr txBox="1"/>
            <p:nvPr/>
          </p:nvSpPr>
          <p:spPr>
            <a:xfrm>
              <a:off x="3167939" y="3298129"/>
              <a:ext cx="1278150" cy="28734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General Manager – 40hrs per </a:t>
              </a:r>
              <a:r>
                <a:rPr lang="en-US" sz="9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wk</a:t>
              </a:r>
              <a:endPara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 descr="A picture containing indoor, wall, bed, laying&#10;&#10;Description automatically generated">
              <a:extLst>
                <a:ext uri="{FF2B5EF4-FFF2-40B4-BE49-F238E27FC236}">
                  <a16:creationId xmlns:a16="http://schemas.microsoft.com/office/drawing/2014/main" id="{1B226A13-450A-40D0-86E2-F128D10B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2974598" y="1905765"/>
              <a:ext cx="1546731" cy="116004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8ED807-4DD2-495C-9EA3-1998844FF93E}"/>
              </a:ext>
            </a:extLst>
          </p:cNvPr>
          <p:cNvGrpSpPr/>
          <p:nvPr/>
        </p:nvGrpSpPr>
        <p:grpSpPr>
          <a:xfrm>
            <a:off x="4134972" y="187770"/>
            <a:ext cx="934570" cy="1330564"/>
            <a:chOff x="4134971" y="187769"/>
            <a:chExt cx="934570" cy="1330564"/>
          </a:xfrm>
        </p:grpSpPr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EE0D1A63-059F-41FA-ACF7-7EA387DA3B14}"/>
                </a:ext>
              </a:extLst>
            </p:cNvPr>
            <p:cNvSpPr txBox="1"/>
            <p:nvPr/>
          </p:nvSpPr>
          <p:spPr>
            <a:xfrm>
              <a:off x="4397871" y="1230985"/>
              <a:ext cx="663529" cy="28734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05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CEO</a:t>
              </a:r>
              <a:endPara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 descr="A person sitting on a rock&#10;&#10;Description automatically generated with medium confidence">
              <a:extLst>
                <a:ext uri="{FF2B5EF4-FFF2-40B4-BE49-F238E27FC236}">
                  <a16:creationId xmlns:a16="http://schemas.microsoft.com/office/drawing/2014/main" id="{751A2AA3-97AF-4EC2-95DB-4E93CBA7A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881" t="22750" r="35851" b="46051"/>
            <a:stretch/>
          </p:blipFill>
          <p:spPr>
            <a:xfrm>
              <a:off x="4134971" y="187769"/>
              <a:ext cx="934570" cy="108879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07C766-8D7E-478F-88A9-7170999B5F70}"/>
              </a:ext>
            </a:extLst>
          </p:cNvPr>
          <p:cNvGrpSpPr/>
          <p:nvPr/>
        </p:nvGrpSpPr>
        <p:grpSpPr>
          <a:xfrm>
            <a:off x="2110853" y="3331862"/>
            <a:ext cx="1634821" cy="1726283"/>
            <a:chOff x="2642347" y="3221230"/>
            <a:chExt cx="1634821" cy="1726283"/>
          </a:xfrm>
        </p:grpSpPr>
        <p:pic>
          <p:nvPicPr>
            <p:cNvPr id="30" name="Picture 29" descr="A picture containing outdoor, person, sky, posing&#10;&#10;Description automatically generated">
              <a:extLst>
                <a:ext uri="{FF2B5EF4-FFF2-40B4-BE49-F238E27FC236}">
                  <a16:creationId xmlns:a16="http://schemas.microsoft.com/office/drawing/2014/main" id="{D6B37FAE-A84F-4CD2-A817-62083EBF5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19" t="15576" r="8386" b="21693"/>
            <a:stretch/>
          </p:blipFill>
          <p:spPr>
            <a:xfrm>
              <a:off x="2705748" y="3221230"/>
              <a:ext cx="1551850" cy="145834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21BA85-E14B-4459-9A99-A2CF120E9630}"/>
                </a:ext>
              </a:extLst>
            </p:cNvPr>
            <p:cNvSpPr txBox="1"/>
            <p:nvPr/>
          </p:nvSpPr>
          <p:spPr>
            <a:xfrm>
              <a:off x="2642347" y="4693597"/>
              <a:ext cx="163482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Bookkeeper – 4hrs/</a:t>
              </a:r>
              <a:r>
                <a:rPr lang="en-US" sz="1050" dirty="0" err="1"/>
                <a:t>wk</a:t>
              </a:r>
              <a:endParaRPr lang="en-US" sz="105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DD498A-D16E-4CB8-A74F-3B56CA0AFFEC}"/>
              </a:ext>
            </a:extLst>
          </p:cNvPr>
          <p:cNvGrpSpPr/>
          <p:nvPr/>
        </p:nvGrpSpPr>
        <p:grpSpPr>
          <a:xfrm>
            <a:off x="5599526" y="3216017"/>
            <a:ext cx="1775012" cy="1940445"/>
            <a:chOff x="5639072" y="3153262"/>
            <a:chExt cx="1775012" cy="1940445"/>
          </a:xfrm>
        </p:grpSpPr>
        <p:pic>
          <p:nvPicPr>
            <p:cNvPr id="32" name="Picture 31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41133136-59DA-4A8A-8825-6710D1E69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355" t="13022" r="15645" b="21693"/>
            <a:stretch/>
          </p:blipFill>
          <p:spPr>
            <a:xfrm>
              <a:off x="5752144" y="3153262"/>
              <a:ext cx="1176542" cy="154033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2CA21A-44F4-43FA-946C-EA077F5E6346}"/>
                </a:ext>
              </a:extLst>
            </p:cNvPr>
            <p:cNvSpPr txBox="1"/>
            <p:nvPr/>
          </p:nvSpPr>
          <p:spPr>
            <a:xfrm>
              <a:off x="5639072" y="4693597"/>
              <a:ext cx="1775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Marketing coordinator - retainer</a:t>
              </a: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C3F4C4D-CB82-4200-A1C5-DBB0242EF7D5}"/>
              </a:ext>
            </a:extLst>
          </p:cNvPr>
          <p:cNvCxnSpPr>
            <a:cxnSpLocks/>
          </p:cNvCxnSpPr>
          <p:nvPr/>
        </p:nvCxnSpPr>
        <p:spPr>
          <a:xfrm flipH="1">
            <a:off x="3745674" y="1475540"/>
            <a:ext cx="843396" cy="2020695"/>
          </a:xfrm>
          <a:prstGeom prst="straightConnector1">
            <a:avLst/>
          </a:prstGeom>
          <a:ln>
            <a:solidFill>
              <a:srgbClr val="6D9B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CDAE955-35AF-4A63-B6E1-FFC7F4EF2E85}"/>
              </a:ext>
            </a:extLst>
          </p:cNvPr>
          <p:cNvCxnSpPr>
            <a:cxnSpLocks/>
          </p:cNvCxnSpPr>
          <p:nvPr/>
        </p:nvCxnSpPr>
        <p:spPr>
          <a:xfrm>
            <a:off x="4615356" y="1475540"/>
            <a:ext cx="1236616" cy="1643461"/>
          </a:xfrm>
          <a:prstGeom prst="straightConnector1">
            <a:avLst/>
          </a:prstGeom>
          <a:ln>
            <a:solidFill>
              <a:srgbClr val="6D9B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11178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11795</TotalTime>
  <Words>1309</Words>
  <Application>Microsoft Office PowerPoint</Application>
  <PresentationFormat>On-screen Show (16:9)</PresentationFormat>
  <Paragraphs>236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Lora</vt:lpstr>
      <vt:lpstr>Calibri</vt:lpstr>
      <vt:lpstr>Wingdings</vt:lpstr>
      <vt:lpstr>Symbol</vt:lpstr>
      <vt:lpstr>Arial</vt:lpstr>
      <vt:lpstr>Simple Light</vt:lpstr>
      <vt:lpstr>SCALING Your  Window Treatment Business</vt:lpstr>
      <vt:lpstr>Process Flow Charts = Foundation</vt:lpstr>
      <vt:lpstr>Project Management System = Walls</vt:lpstr>
      <vt:lpstr>Processes = Roof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Course</dc:title>
  <dc:creator>Vita Vygovska</dc:creator>
  <cp:lastModifiedBy>Vita Vygovska</cp:lastModifiedBy>
  <cp:revision>12</cp:revision>
  <cp:lastPrinted>2021-04-29T18:04:17Z</cp:lastPrinted>
  <dcterms:modified xsi:type="dcterms:W3CDTF">2021-04-30T11:29:23Z</dcterms:modified>
</cp:coreProperties>
</file>